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4"/>
    <p:sldMasterId id="2147483813" r:id="rId5"/>
  </p:sldMasterIdLst>
  <p:notesMasterIdLst>
    <p:notesMasterId r:id="rId10"/>
  </p:notesMasterIdLst>
  <p:sldIdLst>
    <p:sldId id="256" r:id="rId6"/>
    <p:sldId id="299" r:id="rId7"/>
    <p:sldId id="298" r:id="rId8"/>
    <p:sldId id="30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398"/>
    <a:srgbClr val="00568D"/>
    <a:srgbClr val="FBA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893A77-CEEE-4319-822A-7C5C5B9DB932}" v="1" dt="2023-03-23T12:04:11.3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87167" autoAdjust="0"/>
  </p:normalViewPr>
  <p:slideViewPr>
    <p:cSldViewPr snapToGrid="0">
      <p:cViewPr varScale="1">
        <p:scale>
          <a:sx n="64" d="100"/>
          <a:sy n="64" d="100"/>
        </p:scale>
        <p:origin x="776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kelia Carai" userId="696063f2-4d2b-433f-ab81-dc498b76429c" providerId="ADAL" clId="{1C8940D3-CED8-43A1-B29E-905CDA8E194D}"/>
    <pc:docChg chg="undo custSel modSld">
      <pc:chgData name="Nekelia Carai" userId="696063f2-4d2b-433f-ab81-dc498b76429c" providerId="ADAL" clId="{1C8940D3-CED8-43A1-B29E-905CDA8E194D}" dt="2022-11-09T11:57:21.210" v="46" actId="1076"/>
      <pc:docMkLst>
        <pc:docMk/>
      </pc:docMkLst>
      <pc:sldChg chg="addSp delSp modSp mod setBg">
        <pc:chgData name="Nekelia Carai" userId="696063f2-4d2b-433f-ab81-dc498b76429c" providerId="ADAL" clId="{1C8940D3-CED8-43A1-B29E-905CDA8E194D}" dt="2022-11-09T11:57:21.210" v="46" actId="1076"/>
        <pc:sldMkLst>
          <pc:docMk/>
          <pc:sldMk cId="109857222" sldId="256"/>
        </pc:sldMkLst>
        <pc:spChg chg="del">
          <ac:chgData name="Nekelia Carai" userId="696063f2-4d2b-433f-ab81-dc498b76429c" providerId="ADAL" clId="{1C8940D3-CED8-43A1-B29E-905CDA8E194D}" dt="2022-11-09T11:52:39.986" v="0" actId="478"/>
          <ac:spMkLst>
            <pc:docMk/>
            <pc:sldMk cId="109857222" sldId="256"/>
            <ac:spMk id="2" creationId="{00000000-0000-0000-0000-000000000000}"/>
          </ac:spMkLst>
        </pc:spChg>
        <pc:spChg chg="add del mod">
          <ac:chgData name="Nekelia Carai" userId="696063f2-4d2b-433f-ab81-dc498b76429c" providerId="ADAL" clId="{1C8940D3-CED8-43A1-B29E-905CDA8E194D}" dt="2022-11-09T11:52:47.458" v="1" actId="478"/>
          <ac:spMkLst>
            <pc:docMk/>
            <pc:sldMk cId="109857222" sldId="256"/>
            <ac:spMk id="4" creationId="{05C713D5-0D86-6DF3-644C-D26016DC3B71}"/>
          </ac:spMkLst>
        </pc:spChg>
        <pc:spChg chg="del">
          <ac:chgData name="Nekelia Carai" userId="696063f2-4d2b-433f-ab81-dc498b76429c" providerId="ADAL" clId="{1C8940D3-CED8-43A1-B29E-905CDA8E194D}" dt="2022-11-09T11:52:49.286" v="2" actId="478"/>
          <ac:spMkLst>
            <pc:docMk/>
            <pc:sldMk cId="109857222" sldId="256"/>
            <ac:spMk id="14" creationId="{8F051FB5-7837-765E-6507-0FC23F1D7CD4}"/>
          </ac:spMkLst>
        </pc:spChg>
        <pc:picChg chg="add del mod">
          <ac:chgData name="Nekelia Carai" userId="696063f2-4d2b-433f-ab81-dc498b76429c" providerId="ADAL" clId="{1C8940D3-CED8-43A1-B29E-905CDA8E194D}" dt="2022-11-09T11:57:21.020" v="45" actId="1076"/>
          <ac:picMkLst>
            <pc:docMk/>
            <pc:sldMk cId="109857222" sldId="256"/>
            <ac:picMk id="10" creationId="{00798800-122B-2646-DDFE-A4A70BA4B7BA}"/>
          </ac:picMkLst>
        </pc:picChg>
        <pc:picChg chg="mod">
          <ac:chgData name="Nekelia Carai" userId="696063f2-4d2b-433f-ab81-dc498b76429c" providerId="ADAL" clId="{1C8940D3-CED8-43A1-B29E-905CDA8E194D}" dt="2022-11-09T11:57:21.210" v="46" actId="1076"/>
          <ac:picMkLst>
            <pc:docMk/>
            <pc:sldMk cId="109857222" sldId="256"/>
            <ac:picMk id="13" creationId="{92F8FFBF-D7EF-1414-DC2B-AC593A42A948}"/>
          </ac:picMkLst>
        </pc:picChg>
        <pc:picChg chg="add mod">
          <ac:chgData name="Nekelia Carai" userId="696063f2-4d2b-433f-ab81-dc498b76429c" providerId="ADAL" clId="{1C8940D3-CED8-43A1-B29E-905CDA8E194D}" dt="2022-11-09T11:57:20.622" v="43" actId="1076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364DEC44-57AF-41B4-B949-00552BE72063}"/>
    <pc:docChg chg="undo custSel modSld sldOrd">
      <pc:chgData name="Nekelia Carai" userId="696063f2-4d2b-433f-ab81-dc498b76429c" providerId="ADAL" clId="{364DEC44-57AF-41B4-B949-00552BE72063}" dt="2023-03-16T11:48:47.259" v="14"/>
      <pc:docMkLst>
        <pc:docMk/>
      </pc:docMkLst>
      <pc:sldChg chg="addSp delSp modSp mod">
        <pc:chgData name="Nekelia Carai" userId="696063f2-4d2b-433f-ab81-dc498b76429c" providerId="ADAL" clId="{364DEC44-57AF-41B4-B949-00552BE72063}" dt="2023-03-16T11:45:59.933" v="11" actId="1440"/>
        <pc:sldMkLst>
          <pc:docMk/>
          <pc:sldMk cId="1925198304" sldId="298"/>
        </pc:sldMkLst>
        <pc:spChg chg="add del">
          <ac:chgData name="Nekelia Carai" userId="696063f2-4d2b-433f-ab81-dc498b76429c" providerId="ADAL" clId="{364DEC44-57AF-41B4-B949-00552BE72063}" dt="2023-03-16T11:45:36.502" v="10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364DEC44-57AF-41B4-B949-00552BE72063}" dt="2023-03-16T11:45:33.438" v="8" actId="26606"/>
          <ac:spMkLst>
            <pc:docMk/>
            <pc:sldMk cId="1925198304" sldId="298"/>
            <ac:spMk id="21" creationId="{0B761509-3B9A-49A6-A84B-C3D86811697D}"/>
          </ac:spMkLst>
        </pc:spChg>
        <pc:spChg chg="add del">
          <ac:chgData name="Nekelia Carai" userId="696063f2-4d2b-433f-ab81-dc498b76429c" providerId="ADAL" clId="{364DEC44-57AF-41B4-B949-00552BE72063}" dt="2023-03-16T11:45:33.438" v="8" actId="26606"/>
          <ac:spMkLst>
            <pc:docMk/>
            <pc:sldMk cId="1925198304" sldId="298"/>
            <ac:spMk id="22" creationId="{91DE43FD-EB47-414A-B0AB-169B0FFFA527}"/>
          </ac:spMkLst>
        </pc:spChg>
        <pc:grpChg chg="add del">
          <ac:chgData name="Nekelia Carai" userId="696063f2-4d2b-433f-ab81-dc498b76429c" providerId="ADAL" clId="{364DEC44-57AF-41B4-B949-00552BE72063}" dt="2023-03-16T11:45:33.438" v="8" actId="26606"/>
          <ac:grpSpMkLst>
            <pc:docMk/>
            <pc:sldMk cId="1925198304" sldId="298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364DEC44-57AF-41B4-B949-00552BE72063}" dt="2023-03-16T11:45:59.933" v="11" actId="1440"/>
          <ac:picMkLst>
            <pc:docMk/>
            <pc:sldMk cId="1925198304" sldId="298"/>
            <ac:picMk id="3" creationId="{7B7E24F3-84DD-4E6F-C13D-D4B2FEFBEC37}"/>
          </ac:picMkLst>
        </pc:picChg>
        <pc:picChg chg="del">
          <ac:chgData name="Nekelia Carai" userId="696063f2-4d2b-433f-ab81-dc498b76429c" providerId="ADAL" clId="{364DEC44-57AF-41B4-B949-00552BE72063}" dt="2023-03-16T11:44:08.937" v="0" actId="478"/>
          <ac:picMkLst>
            <pc:docMk/>
            <pc:sldMk cId="1925198304" sldId="298"/>
            <ac:picMk id="4" creationId="{8D2D78F6-5113-3CC8-59D7-CEBDA7EA9292}"/>
          </ac:picMkLst>
        </pc:picChg>
      </pc:sldChg>
      <pc:sldChg chg="modNotesTx">
        <pc:chgData name="Nekelia Carai" userId="696063f2-4d2b-433f-ab81-dc498b76429c" providerId="ADAL" clId="{364DEC44-57AF-41B4-B949-00552BE72063}" dt="2023-03-16T11:48:47.259" v="14"/>
        <pc:sldMkLst>
          <pc:docMk/>
          <pc:sldMk cId="3861609119" sldId="299"/>
        </pc:sldMkLst>
      </pc:sldChg>
      <pc:sldChg chg="ord modNotesTx">
        <pc:chgData name="Nekelia Carai" userId="696063f2-4d2b-433f-ab81-dc498b76429c" providerId="ADAL" clId="{364DEC44-57AF-41B4-B949-00552BE72063}" dt="2023-03-16T11:44:19.196" v="3" actId="6549"/>
        <pc:sldMkLst>
          <pc:docMk/>
          <pc:sldMk cId="1713408351" sldId="300"/>
        </pc:sldMkLst>
      </pc:sldChg>
    </pc:docChg>
  </pc:docChgLst>
  <pc:docChgLst>
    <pc:chgData name="Nekelia Carai" userId="696063f2-4d2b-433f-ab81-dc498b76429c" providerId="ADAL" clId="{09DF5184-075A-405C-BC34-14FB8A42FF02}"/>
    <pc:docChg chg="undo custSel addSld modSld sldOrd">
      <pc:chgData name="Nekelia Carai" userId="696063f2-4d2b-433f-ab81-dc498b76429c" providerId="ADAL" clId="{09DF5184-075A-405C-BC34-14FB8A42FF02}" dt="2022-09-14T11:44:48.939" v="145" actId="20577"/>
      <pc:docMkLst>
        <pc:docMk/>
      </pc:docMkLst>
      <pc:sldChg chg="modSp mod ord">
        <pc:chgData name="Nekelia Carai" userId="696063f2-4d2b-433f-ab81-dc498b76429c" providerId="ADAL" clId="{09DF5184-075A-405C-BC34-14FB8A42FF02}" dt="2022-09-14T11:43:01.191" v="142"/>
        <pc:sldMkLst>
          <pc:docMk/>
          <pc:sldMk cId="3952647545" sldId="264"/>
        </pc:sldMkLst>
        <pc:graphicFrameChg chg="mod modGraphic">
          <ac:chgData name="Nekelia Carai" userId="696063f2-4d2b-433f-ab81-dc498b76429c" providerId="ADAL" clId="{09DF5184-075A-405C-BC34-14FB8A42FF02}" dt="2022-09-14T11:34:59.598" v="20" actId="20577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ord">
        <pc:chgData name="Nekelia Carai" userId="696063f2-4d2b-433f-ab81-dc498b76429c" providerId="ADAL" clId="{09DF5184-075A-405C-BC34-14FB8A42FF02}" dt="2022-09-14T11:37:38.519" v="36"/>
        <pc:sldMkLst>
          <pc:docMk/>
          <pc:sldMk cId="658514776" sldId="295"/>
        </pc:sldMkLst>
      </pc:sldChg>
      <pc:sldChg chg="addSp delSp modSp mod ord modNotesTx">
        <pc:chgData name="Nekelia Carai" userId="696063f2-4d2b-433f-ab81-dc498b76429c" providerId="ADAL" clId="{09DF5184-075A-405C-BC34-14FB8A42FF02}" dt="2022-09-14T11:44:03.687" v="143"/>
        <pc:sldMkLst>
          <pc:docMk/>
          <pc:sldMk cId="2092998072" sldId="296"/>
        </pc:sldMkLst>
        <pc:spChg chg="del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0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5" creationId="{42A4FC2C-047E-45A5-965D-8E1E3BF09BC6}"/>
          </ac:spMkLst>
        </pc:spChg>
        <pc:picChg chg="add mod">
          <ac:chgData name="Nekelia Carai" userId="696063f2-4d2b-433f-ab81-dc498b76429c" providerId="ADAL" clId="{09DF5184-075A-405C-BC34-14FB8A42FF02}" dt="2022-09-14T11:37:19.752" v="34" actId="26606"/>
          <ac:picMkLst>
            <pc:docMk/>
            <pc:sldMk cId="2092998072" sldId="296"/>
            <ac:picMk id="3" creationId="{6F186743-0E11-0A4B-E8D9-FD66372366A4}"/>
          </ac:picMkLst>
        </pc:picChg>
        <pc:picChg chg="del">
          <ac:chgData name="Nekelia Carai" userId="696063f2-4d2b-433f-ab81-dc498b76429c" providerId="ADAL" clId="{09DF5184-075A-405C-BC34-14FB8A42FF02}" dt="2022-09-14T11:37:10.012" v="30" actId="478"/>
          <ac:picMkLst>
            <pc:docMk/>
            <pc:sldMk cId="2092998072" sldId="296"/>
            <ac:picMk id="5" creationId="{24690197-F1B9-DD4E-BDBB-678D5C4F88CA}"/>
          </ac:picMkLst>
        </pc:picChg>
      </pc:sldChg>
      <pc:sldChg chg="addSp delSp modSp mod ord">
        <pc:chgData name="Nekelia Carai" userId="696063f2-4d2b-433f-ab81-dc498b76429c" providerId="ADAL" clId="{09DF5184-075A-405C-BC34-14FB8A42FF02}" dt="2022-09-14T11:36:16.639" v="27"/>
        <pc:sldMkLst>
          <pc:docMk/>
          <pc:sldMk cId="1542852157" sldId="297"/>
        </pc:sldMkLst>
        <pc:spChg chg="del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4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9" creationId="{42A4FC2C-047E-45A5-965D-8E1E3BF09BC6}"/>
          </ac:spMkLst>
        </pc:spChg>
        <pc:picChg chg="del">
          <ac:chgData name="Nekelia Carai" userId="696063f2-4d2b-433f-ab81-dc498b76429c" providerId="ADAL" clId="{09DF5184-075A-405C-BC34-14FB8A42FF02}" dt="2022-09-14T11:35:47.345" v="21" actId="478"/>
          <ac:picMkLst>
            <pc:docMk/>
            <pc:sldMk cId="1542852157" sldId="297"/>
            <ac:picMk id="3" creationId="{5CE51362-56AA-32B6-C586-1F624BA359AB}"/>
          </ac:picMkLst>
        </pc:picChg>
        <pc:picChg chg="add mod">
          <ac:chgData name="Nekelia Carai" userId="696063f2-4d2b-433f-ab81-dc498b76429c" providerId="ADAL" clId="{09DF5184-075A-405C-BC34-14FB8A42FF02}" dt="2022-09-14T11:36:01.509" v="25" actId="26606"/>
          <ac:picMkLst>
            <pc:docMk/>
            <pc:sldMk cId="1542852157" sldId="297"/>
            <ac:picMk id="4" creationId="{E3C8A72A-E7FC-2415-435B-112F0F26FF7B}"/>
          </ac:picMkLst>
        </pc:picChg>
      </pc:sldChg>
      <pc:sldChg chg="ord">
        <pc:chgData name="Nekelia Carai" userId="696063f2-4d2b-433f-ab81-dc498b76429c" providerId="ADAL" clId="{09DF5184-075A-405C-BC34-14FB8A42FF02}" dt="2022-09-14T11:37:47.230" v="41"/>
        <pc:sldMkLst>
          <pc:docMk/>
          <pc:sldMk cId="1925198304" sldId="298"/>
        </pc:sldMkLst>
      </pc:sldChg>
      <pc:sldChg chg="addSp delSp modSp add mod ord">
        <pc:chgData name="Nekelia Carai" userId="696063f2-4d2b-433f-ab81-dc498b76429c" providerId="ADAL" clId="{09DF5184-075A-405C-BC34-14FB8A42FF02}" dt="2022-09-14T11:44:48.939" v="145" actId="20577"/>
        <pc:sldMkLst>
          <pc:docMk/>
          <pc:sldMk cId="3861609119" sldId="299"/>
        </pc:sldMkLst>
        <pc:spChg chg="add mod">
          <ac:chgData name="Nekelia Carai" userId="696063f2-4d2b-433f-ab81-dc498b76429c" providerId="ADAL" clId="{09DF5184-075A-405C-BC34-14FB8A42FF02}" dt="2022-09-14T11:44:48.939" v="145" actId="20577"/>
          <ac:spMkLst>
            <pc:docMk/>
            <pc:sldMk cId="3861609119" sldId="299"/>
            <ac:spMk id="22" creationId="{C74F2FD9-6231-5824-0CAE-E30CC7B2C39B}"/>
          </ac:spMkLst>
        </pc:spChg>
        <pc:grpChg chg="del">
          <ac:chgData name="Nekelia Carai" userId="696063f2-4d2b-433f-ab81-dc498b76429c" providerId="ADAL" clId="{09DF5184-075A-405C-BC34-14FB8A42FF02}" dt="2022-09-14T11:37:51.601" v="42" actId="478"/>
          <ac:grpSpMkLst>
            <pc:docMk/>
            <pc:sldMk cId="3861609119" sldId="299"/>
            <ac:grpSpMk id="81" creationId="{12322B0F-61E8-F8D2-7208-A9D28A246D78}"/>
          </ac:grpSpMkLst>
        </pc:grp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14" creationId="{D02EB89F-C153-41A7-513D-A7E3F69072F7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2" creationId="{747239F1-A257-BCCC-9A06-6BDB412B6C2D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3" creationId="{E392D1EB-1707-8142-1A71-E35F63525CF1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4" creationId="{4898FE5C-FE3F-EE20-B69F-935C080030F5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6" creationId="{06C51FE8-22EE-E722-B497-E89BB78B1449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2" creationId="{670C5CD8-0130-A45E-6E21-FE5E1A8D57BC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5" creationId="{02F9911D-BAE8-A992-B7AE-2800CE4AA4C8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8" creationId="{8C7AE9C5-62F7-63BC-DA67-EB92CD128C71}"/>
          </ac:cxnSpMkLst>
        </pc:cxnChg>
      </pc:sldChg>
    </pc:docChg>
  </pc:docChgLst>
  <pc:docChgLst>
    <pc:chgData name="Nekelia Carai" userId="696063f2-4d2b-433f-ab81-dc498b76429c" providerId="ADAL" clId="{37893A77-CEEE-4319-822A-7C5C5B9DB932}"/>
    <pc:docChg chg="custSel modSld sldOrd">
      <pc:chgData name="Nekelia Carai" userId="696063f2-4d2b-433f-ab81-dc498b76429c" providerId="ADAL" clId="{37893A77-CEEE-4319-822A-7C5C5B9DB932}" dt="2023-03-23T12:05:04.179" v="6"/>
      <pc:docMkLst>
        <pc:docMk/>
      </pc:docMkLst>
      <pc:sldChg chg="addSp delSp modSp mod ord modNotesTx">
        <pc:chgData name="Nekelia Carai" userId="696063f2-4d2b-433f-ab81-dc498b76429c" providerId="ADAL" clId="{37893A77-CEEE-4319-822A-7C5C5B9DB932}" dt="2023-03-23T12:05:04.179" v="6"/>
        <pc:sldMkLst>
          <pc:docMk/>
          <pc:sldMk cId="1713408351" sldId="300"/>
        </pc:sldMkLst>
        <pc:picChg chg="del">
          <ac:chgData name="Nekelia Carai" userId="696063f2-4d2b-433f-ab81-dc498b76429c" providerId="ADAL" clId="{37893A77-CEEE-4319-822A-7C5C5B9DB932}" dt="2023-03-23T12:03:42.726" v="0" actId="478"/>
          <ac:picMkLst>
            <pc:docMk/>
            <pc:sldMk cId="1713408351" sldId="300"/>
            <ac:picMk id="3" creationId="{9CD62F53-4817-DFAC-8F2D-880291F13060}"/>
          </ac:picMkLst>
        </pc:picChg>
        <pc:picChg chg="add mod">
          <ac:chgData name="Nekelia Carai" userId="696063f2-4d2b-433f-ab81-dc498b76429c" providerId="ADAL" clId="{37893A77-CEEE-4319-822A-7C5C5B9DB932}" dt="2023-03-23T12:04:41.962" v="5" actId="1440"/>
          <ac:picMkLst>
            <pc:docMk/>
            <pc:sldMk cId="1713408351" sldId="300"/>
            <ac:picMk id="4" creationId="{D987DADA-00AC-49B3-4665-326E49C9BCAC}"/>
          </ac:picMkLst>
        </pc:picChg>
      </pc:sldChg>
    </pc:docChg>
  </pc:docChgLst>
  <pc:docChgLst>
    <pc:chgData name="Nekelia Carai" userId="S::nekelia.carai@iica.int::696063f2-4d2b-433f-ab81-dc498b76429c" providerId="AD" clId="Web-{9EE93132-7488-4F65-B55C-09ABEC424B74}"/>
    <pc:docChg chg="addSld delSld modSld">
      <pc:chgData name="Nekelia Carai" userId="S::nekelia.carai@iica.int::696063f2-4d2b-433f-ab81-dc498b76429c" providerId="AD" clId="Web-{9EE93132-7488-4F65-B55C-09ABEC424B74}" dt="2022-10-11T19:44:31.218" v="13"/>
      <pc:docMkLst>
        <pc:docMk/>
      </pc:docMkLst>
      <pc:sldChg chg="modSp del">
        <pc:chgData name="Nekelia Carai" userId="S::nekelia.carai@iica.int::696063f2-4d2b-433f-ab81-dc498b76429c" providerId="AD" clId="Web-{9EE93132-7488-4F65-B55C-09ABEC424B74}" dt="2022-10-11T19:44:27.687" v="12"/>
        <pc:sldMkLst>
          <pc:docMk/>
          <pc:sldMk cId="3952647545" sldId="264"/>
        </pc:sldMkLst>
        <pc:graphicFrameChg chg="mod modGraphic">
          <ac:chgData name="Nekelia Carai" userId="S::nekelia.carai@iica.int::696063f2-4d2b-433f-ab81-dc498b76429c" providerId="AD" clId="Web-{9EE93132-7488-4F65-B55C-09ABEC424B74}" dt="2022-10-11T19:39:48.332" v="1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del">
        <pc:chgData name="Nekelia Carai" userId="S::nekelia.carai@iica.int::696063f2-4d2b-433f-ab81-dc498b76429c" providerId="AD" clId="Web-{9EE93132-7488-4F65-B55C-09ABEC424B74}" dt="2022-10-11T19:44:31.218" v="13"/>
        <pc:sldMkLst>
          <pc:docMk/>
          <pc:sldMk cId="658514776" sldId="295"/>
        </pc:sldMkLst>
      </pc:sldChg>
      <pc:sldChg chg="del">
        <pc:chgData name="Nekelia Carai" userId="S::nekelia.carai@iica.int::696063f2-4d2b-433f-ab81-dc498b76429c" providerId="AD" clId="Web-{9EE93132-7488-4F65-B55C-09ABEC424B74}" dt="2022-10-11T19:40:03.724" v="3"/>
        <pc:sldMkLst>
          <pc:docMk/>
          <pc:sldMk cId="2092998072" sldId="296"/>
        </pc:sldMkLst>
      </pc:sldChg>
      <pc:sldChg chg="del">
        <pc:chgData name="Nekelia Carai" userId="S::nekelia.carai@iica.int::696063f2-4d2b-433f-ab81-dc498b76429c" providerId="AD" clId="Web-{9EE93132-7488-4F65-B55C-09ABEC424B74}" dt="2022-10-11T19:40:02.942" v="2"/>
        <pc:sldMkLst>
          <pc:docMk/>
          <pc:sldMk cId="1542852157" sldId="297"/>
        </pc:sldMkLst>
      </pc:sldChg>
      <pc:sldChg chg="addSp delSp modSp add del">
        <pc:chgData name="Nekelia Carai" userId="S::nekelia.carai@iica.int::696063f2-4d2b-433f-ab81-dc498b76429c" providerId="AD" clId="Web-{9EE93132-7488-4F65-B55C-09ABEC424B74}" dt="2022-10-11T19:44:17.030" v="11"/>
        <pc:sldMkLst>
          <pc:docMk/>
          <pc:sldMk cId="1925198304" sldId="298"/>
        </pc:sldMkLst>
        <pc:spChg chg="del">
          <ac:chgData name="Nekelia Carai" userId="S::nekelia.carai@iica.int::696063f2-4d2b-433f-ab81-dc498b76429c" providerId="AD" clId="Web-{9EE93132-7488-4F65-B55C-09ABEC424B74}" dt="2022-10-11T19:40:31.678" v="8"/>
          <ac:spMkLst>
            <pc:docMk/>
            <pc:sldMk cId="1925198304" sldId="298"/>
            <ac:spMk id="9" creationId="{42A4FC2C-047E-45A5-965D-8E1E3BF09BC6}"/>
          </ac:spMkLst>
        </pc:spChg>
        <pc:spChg chg="add del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4" creationId="{42A4FC2C-047E-45A5-965D-8E1E3BF09BC6}"/>
          </ac:spMkLst>
        </pc:spChg>
        <pc:spChg chg="add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9" creationId="{42A4FC2C-047E-45A5-965D-8E1E3BF09BC6}"/>
          </ac:spMkLst>
        </pc:spChg>
        <pc:picChg chg="add del mod">
          <ac:chgData name="Nekelia Carai" userId="S::nekelia.carai@iica.int::696063f2-4d2b-433f-ab81-dc498b76429c" providerId="AD" clId="Web-{9EE93132-7488-4F65-B55C-09ABEC424B74}" dt="2022-10-11T19:44:11.998" v="9"/>
          <ac:picMkLst>
            <pc:docMk/>
            <pc:sldMk cId="1925198304" sldId="298"/>
            <ac:picMk id="2" creationId="{5918B411-7899-2B88-EF18-A3465B7EE180}"/>
          </ac:picMkLst>
        </pc:picChg>
        <pc:picChg chg="add mod">
          <ac:chgData name="Nekelia Carai" userId="S::nekelia.carai@iica.int::696063f2-4d2b-433f-ab81-dc498b76429c" providerId="AD" clId="Web-{9EE93132-7488-4F65-B55C-09ABEC424B74}" dt="2022-10-11T19:44:17.030" v="11"/>
          <ac:picMkLst>
            <pc:docMk/>
            <pc:sldMk cId="1925198304" sldId="298"/>
            <ac:picMk id="3" creationId="{8E6C84E9-7821-C0E2-CAE8-2C923FD207A5}"/>
          </ac:picMkLst>
        </pc:picChg>
        <pc:picChg chg="del">
          <ac:chgData name="Nekelia Carai" userId="S::nekelia.carai@iica.int::696063f2-4d2b-433f-ab81-dc498b76429c" providerId="AD" clId="Web-{9EE93132-7488-4F65-B55C-09ABEC424B74}" dt="2022-10-11T19:40:10.474" v="6"/>
          <ac:picMkLst>
            <pc:docMk/>
            <pc:sldMk cId="1925198304" sldId="298"/>
            <ac:picMk id="4" creationId="{74EDCE7E-0F30-A0F3-B80A-0A7DFCB40A42}"/>
          </ac:picMkLst>
        </pc:picChg>
      </pc:sldChg>
    </pc:docChg>
  </pc:docChgLst>
  <pc:docChgLst>
    <pc:chgData name="Nekelia Carai" userId="696063f2-4d2b-433f-ab81-dc498b76429c" providerId="ADAL" clId="{68A72286-503A-4245-B262-5523A4E364FF}"/>
    <pc:docChg chg="modSld">
      <pc:chgData name="Nekelia Carai" userId="696063f2-4d2b-433f-ab81-dc498b76429c" providerId="ADAL" clId="{68A72286-503A-4245-B262-5523A4E364FF}" dt="2023-03-09T11:09:35.277" v="0" actId="478"/>
      <pc:docMkLst>
        <pc:docMk/>
      </pc:docMkLst>
      <pc:sldChg chg="delSp">
        <pc:chgData name="Nekelia Carai" userId="696063f2-4d2b-433f-ab81-dc498b76429c" providerId="ADAL" clId="{68A72286-503A-4245-B262-5523A4E364FF}" dt="2023-03-09T11:09:35.277" v="0" actId="478"/>
        <pc:sldMkLst>
          <pc:docMk/>
          <pc:sldMk cId="109857222" sldId="256"/>
        </pc:sldMkLst>
        <pc:picChg chg="del">
          <ac:chgData name="Nekelia Carai" userId="696063f2-4d2b-433f-ab81-dc498b76429c" providerId="ADAL" clId="{68A72286-503A-4245-B262-5523A4E364FF}" dt="2023-03-09T11:09:35.277" v="0" actId="478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035E6528-9F16-41AC-825D-61B1EC386BD3}"/>
    <pc:docChg chg="undo custSel addSld delSld modSld">
      <pc:chgData name="Nekelia Carai" userId="696063f2-4d2b-433f-ab81-dc498b76429c" providerId="ADAL" clId="{035E6528-9F16-41AC-825D-61B1EC386BD3}" dt="2023-03-09T11:16:35.875" v="32" actId="20577"/>
      <pc:docMkLst>
        <pc:docMk/>
      </pc:docMkLst>
      <pc:sldChg chg="addSp delSp modSp add del mod">
        <pc:chgData name="Nekelia Carai" userId="696063f2-4d2b-433f-ab81-dc498b76429c" providerId="ADAL" clId="{035E6528-9F16-41AC-825D-61B1EC386BD3}" dt="2023-03-09T11:12:23.952" v="6" actId="26606"/>
        <pc:sldMkLst>
          <pc:docMk/>
          <pc:sldMk cId="1925198304" sldId="298"/>
        </pc:sldMkLst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4" creationId="{32BC26D8-82FB-445E-AA49-62A77D7C1EE0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6" creationId="{CB44330D-EA18-4254-AA95-EB49948539B8}"/>
          </ac:spMkLst>
        </pc:spChg>
        <pc:picChg chg="del">
          <ac:chgData name="Nekelia Carai" userId="696063f2-4d2b-433f-ab81-dc498b76429c" providerId="ADAL" clId="{035E6528-9F16-41AC-825D-61B1EC386BD3}" dt="2023-03-09T11:12:09.594" v="2" actId="478"/>
          <ac:picMkLst>
            <pc:docMk/>
            <pc:sldMk cId="1925198304" sldId="298"/>
            <ac:picMk id="3" creationId="{8E6C84E9-7821-C0E2-CAE8-2C923FD207A5}"/>
          </ac:picMkLst>
        </pc:picChg>
        <pc:picChg chg="add mod">
          <ac:chgData name="Nekelia Carai" userId="696063f2-4d2b-433f-ab81-dc498b76429c" providerId="ADAL" clId="{035E6528-9F16-41AC-825D-61B1EC386BD3}" dt="2023-03-09T11:12:23.952" v="6" actId="26606"/>
          <ac:picMkLst>
            <pc:docMk/>
            <pc:sldMk cId="1925198304" sldId="298"/>
            <ac:picMk id="4" creationId="{8D2D78F6-5113-3CC8-59D7-CEBDA7EA9292}"/>
          </ac:picMkLst>
        </pc:picChg>
      </pc:sldChg>
      <pc:sldChg chg="modSp mod">
        <pc:chgData name="Nekelia Carai" userId="696063f2-4d2b-433f-ab81-dc498b76429c" providerId="ADAL" clId="{035E6528-9F16-41AC-825D-61B1EC386BD3}" dt="2023-03-09T11:16:35.875" v="32" actId="20577"/>
        <pc:sldMkLst>
          <pc:docMk/>
          <pc:sldMk cId="3861609119" sldId="299"/>
        </pc:sldMkLst>
        <pc:spChg chg="mod">
          <ac:chgData name="Nekelia Carai" userId="696063f2-4d2b-433f-ab81-dc498b76429c" providerId="ADAL" clId="{035E6528-9F16-41AC-825D-61B1EC386BD3}" dt="2023-03-09T11:16:35.875" v="32" actId="20577"/>
          <ac:spMkLst>
            <pc:docMk/>
            <pc:sldMk cId="3861609119" sldId="299"/>
            <ac:spMk id="22" creationId="{C74F2FD9-6231-5824-0CAE-E30CC7B2C39B}"/>
          </ac:spMkLst>
        </pc:spChg>
      </pc:sldChg>
      <pc:sldChg chg="addSp delSp modSp add mod modNotesTx">
        <pc:chgData name="Nekelia Carai" userId="696063f2-4d2b-433f-ab81-dc498b76429c" providerId="ADAL" clId="{035E6528-9F16-41AC-825D-61B1EC386BD3}" dt="2023-03-09T11:14:24.587" v="14"/>
        <pc:sldMkLst>
          <pc:docMk/>
          <pc:sldMk cId="1713408351" sldId="300"/>
        </pc:sldMkLst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4" creationId="{0B761509-3B9A-49A6-A84B-C3D86811697D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6" creationId="{91DE43FD-EB47-414A-B0AB-169B0FFFA527}"/>
          </ac:spMkLst>
        </pc:spChg>
        <pc:grpChg chg="add del">
          <ac:chgData name="Nekelia Carai" userId="696063f2-4d2b-433f-ab81-dc498b76429c" providerId="ADAL" clId="{035E6528-9F16-41AC-825D-61B1EC386BD3}" dt="2023-03-09T11:13:50.105" v="13" actId="26606"/>
          <ac:grpSpMkLst>
            <pc:docMk/>
            <pc:sldMk cId="1713408351" sldId="300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035E6528-9F16-41AC-825D-61B1EC386BD3}" dt="2023-03-09T11:13:50.105" v="13" actId="26606"/>
          <ac:picMkLst>
            <pc:docMk/>
            <pc:sldMk cId="1713408351" sldId="300"/>
            <ac:picMk id="3" creationId="{9CD62F53-4817-DFAC-8F2D-880291F13060}"/>
          </ac:picMkLst>
        </pc:picChg>
        <pc:picChg chg="del">
          <ac:chgData name="Nekelia Carai" userId="696063f2-4d2b-433f-ab81-dc498b76429c" providerId="ADAL" clId="{035E6528-9F16-41AC-825D-61B1EC386BD3}" dt="2023-03-09T11:12:40.773" v="8" actId="478"/>
          <ac:picMkLst>
            <pc:docMk/>
            <pc:sldMk cId="1713408351" sldId="300"/>
            <ac:picMk id="4" creationId="{8D2D78F6-5113-3CC8-59D7-CEBDA7EA929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AED03-5A88-8948-849D-61482CF70EAB}" type="datetimeFigureOut">
              <a:rPr lang="en-GB" smtClean="0"/>
              <a:t>23/03/2023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0035C-6AFA-774E-9EB6-BA4E1C9F12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29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https://www.facebook.com/CCRAFCaribbean</a:t>
            </a:r>
          </a:p>
          <a:p>
            <a:r>
              <a:rPr lang="en-NZ" dirty="0"/>
              <a:t>https://twitter.com/CCRAF_Caribbean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393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https://iica.zoom.us/meeting/register/tZElf-yrpzwtHdeMF_B8Fd4HVkc_EQCMtokC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348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40FB-2E03-624E-B076-DFD9BCB27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93D18-F654-399F-791A-FA6394B07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D9F5D-F309-9B13-3E54-5282EA4D8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817-A112-4847-8014-A94B7D2A4EA3}" type="datetime1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3B2ED-F76B-6340-3327-8FFADB43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977D6-B064-16F1-519F-0EC8DCD3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0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9BC80-F388-773D-5CD5-C7D4436A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D2E20-3057-4241-7E86-E1636ED04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A1251-572E-E0C8-A07E-FDDD0B318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94BE2-F396-5B03-9C84-28E4B951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28AF2-6653-DC96-2316-6AF5739A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1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C2DC3B-B9C0-35DA-F7EC-84073402E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1F7AA0-CE9C-9819-D31F-DABDCC0A7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F9CF2-550B-C7B3-AABA-3A224C726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09EE-CB86-F5DD-E6DC-9125C21B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D42D3-FD53-6452-AF84-417BAC57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9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698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845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773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203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358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719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76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030E8-F2E5-F665-D29E-047EC0A2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EF501-AFF6-60C1-F0C4-0F47815B7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F8881-6446-1517-C586-7352ED9B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E1A04-DD4F-ED00-6909-84D95AB8B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9A6B-123C-E1E4-3D18-7CE48719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63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8395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366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54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1A4A-EEEB-5EDD-C180-08A9657C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39C4A-5276-56CC-8894-11B103242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02497-4FFD-0A44-4AC4-8EDDEE94E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46AA-F36E-4540-911D-FFFC0A0EF24A}" type="datetime1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A1E22-DBF8-670E-8895-03C40313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EBBB4-3B26-7784-5C08-64848285F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8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CF174-EBD6-68AD-A99D-4AD900BE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AB886-B963-1DA8-A9BE-6F5BFEC40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1865E-0C88-81CB-EAD7-110DD4B3B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7300E-0433-3A6B-9AE9-2876CBE2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3/23/2023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23A35-7DD1-6D44-4AA7-B144373C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01F17-A797-4C86-A516-53C8B2DA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6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8C4C-4468-7F25-03C2-322C5427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7CCC8-9E77-0A82-140C-95378559F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81A66-A185-1DB4-4C1E-71522A881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40F44-D2F7-5B70-CD2C-F5A7E2599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D302BF-27C8-38F2-BF22-0A8F1A066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EEA491-F208-AF89-0695-489C02E63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3/23/2023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9F2D7-529D-40CB-84DC-93CFE8B7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F3A9B-9361-F8E4-0946-495AD8888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3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EBBF1-3D46-40D7-A81A-752B3566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54F2AC-8411-FD16-8DDD-E1BC04E38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3/23/2023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CAB987-687B-82B1-F428-7BDDBD7F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B0223-660F-1EB5-D9B1-9EE09336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78735-2E39-8DD4-2135-FEC8816C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3/23/2023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50AA5-D252-1E77-F976-DAE9980B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C39A8-C9A7-E9BB-E11C-13B08A7C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2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25064-D05F-7BB3-15EA-CC6A3ACCE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2BA22-51B6-689A-80A3-CE5531FDE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7EEB2D-5E9E-034B-170D-4C1099A23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FECAC-2B9B-65A6-B204-BD9A927C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12A6-918A-48BD-8CB9-CA713993B0EA}" type="datetime1">
              <a:rPr lang="en-US" smtClean="0"/>
              <a:t>3/23/2023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A2032-982C-B965-B54E-F1CBFD9E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82FC0-3988-1291-F2B2-40717AF4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84209-0021-BA0D-0531-9EB142039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027D0-D658-6C8B-416D-EE2BEE280D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2DEEF-100E-882A-581B-6A193DC1A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E6306-B77F-D8F6-D122-08416C5F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CE86-875F-4587-BCF6-FA054AFC0D53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A636-7644-270E-3EE3-D9E4B820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9B4F2-5036-DECF-0B77-FD246A37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2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E46FC8-E90B-1EE0-1337-F38E1F513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CADC1-71A0-4600-5FE9-6BEF361B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8CC89-DD51-8915-5508-49B1FA6F5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EC86-EF6D-D194-094D-4E1CF8F08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71F5B-FB61-3A8E-2826-B1A7CA352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4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3C06B-0E1F-2344-84A8-02FDA4F5DE72}" type="datetimeFigureOut">
              <a:rPr lang="es-ES" smtClean="0"/>
              <a:t>23/03/2023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06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15EBA09A-A3BD-1488-FCDD-C32977CACA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4"/>
          <a:stretch/>
        </p:blipFill>
        <p:spPr bwMode="auto">
          <a:xfrm>
            <a:off x="4188154" y="0"/>
            <a:ext cx="803650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00798800-122B-2646-DDFE-A4A70BA4B7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94" y="155934"/>
            <a:ext cx="2529991" cy="1006556"/>
          </a:xfrm>
          <a:prstGeom prst="rect">
            <a:avLst/>
          </a:prstGeom>
        </p:spPr>
      </p:pic>
      <p:pic>
        <p:nvPicPr>
          <p:cNvPr id="13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F8FFBF-D7EF-1414-DC2B-AC593A42A9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3386"/>
            <a:ext cx="4203267" cy="384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316481C-0A49-4796-812B-0D64F063B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24561D-756D-410B-973A-E68C2552C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7763256" y="73152"/>
            <a:chExt cx="1178966" cy="232963"/>
          </a:xfrm>
        </p:grpSpPr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77AF0971-0074-4E4E-9318-C1990C6FF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0849707A-24B1-45E4-8493-5DC15C57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E0FFD705-F03C-46B0-ABB9-3C24E0931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520B12C0-88D0-4F6F-9F29-38E4D1D61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DEDD5A45-3641-4FE7-8375-EECF2DC9D0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9BF55CA-60FC-479D-A85E-48626FC13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5AFBE5BF-E87A-408F-BBBD-44C3D04C04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1C27CF92-D148-45C8-88B6-F450B63DF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51CA2232-D147-480C-B1EE-665EE6ACC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7E67D92D-1CA9-43CE-8150-DF504F2BF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7B273169-B674-4C50-A14D-A943B9979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6">
              <a:extLst>
                <a:ext uri="{FF2B5EF4-FFF2-40B4-BE49-F238E27FC236}">
                  <a16:creationId xmlns:a16="http://schemas.microsoft.com/office/drawing/2014/main" id="{DF6183FA-653E-4533-9A0B-D249EC0B15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id="{A82EFE58-AAB0-4925-A176-6FF36BF87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6">
              <a:extLst>
                <a:ext uri="{FF2B5EF4-FFF2-40B4-BE49-F238E27FC236}">
                  <a16:creationId xmlns:a16="http://schemas.microsoft.com/office/drawing/2014/main" id="{3122AE75-4DBB-4E14-B0CA-DD1EAD89C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4">
              <a:extLst>
                <a:ext uri="{FF2B5EF4-FFF2-40B4-BE49-F238E27FC236}">
                  <a16:creationId xmlns:a16="http://schemas.microsoft.com/office/drawing/2014/main" id="{4ED7E672-90FC-4E8C-9C43-3AAE391C6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66">
              <a:extLst>
                <a:ext uri="{FF2B5EF4-FFF2-40B4-BE49-F238E27FC236}">
                  <a16:creationId xmlns:a16="http://schemas.microsoft.com/office/drawing/2014/main" id="{A5C0019E-5136-4C5E-A223-1E1717FD4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64">
              <a:extLst>
                <a:ext uri="{FF2B5EF4-FFF2-40B4-BE49-F238E27FC236}">
                  <a16:creationId xmlns:a16="http://schemas.microsoft.com/office/drawing/2014/main" id="{29705F60-CFE6-47C5-96E5-05E7731FC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66">
              <a:extLst>
                <a:ext uri="{FF2B5EF4-FFF2-40B4-BE49-F238E27FC236}">
                  <a16:creationId xmlns:a16="http://schemas.microsoft.com/office/drawing/2014/main" id="{090E047C-18BC-4180-8D10-9F18F517B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4">
              <a:extLst>
                <a:ext uri="{FF2B5EF4-FFF2-40B4-BE49-F238E27FC236}">
                  <a16:creationId xmlns:a16="http://schemas.microsoft.com/office/drawing/2014/main" id="{A153194A-C8B1-46DB-9C6B-9847B06FAE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66">
              <a:extLst>
                <a:ext uri="{FF2B5EF4-FFF2-40B4-BE49-F238E27FC236}">
                  <a16:creationId xmlns:a16="http://schemas.microsoft.com/office/drawing/2014/main" id="{5C0235EA-4E98-43EA-9AAE-2BD893DEA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233650"/>
            <a:ext cx="606972" cy="362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75303F-DAB1-294A-BC18-C20426A660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92" y="350070"/>
            <a:ext cx="1298434" cy="544395"/>
          </a:xfrm>
          <a:prstGeom prst="rect">
            <a:avLst/>
          </a:prstGeom>
        </p:spPr>
      </p:pic>
      <p:sp>
        <p:nvSpPr>
          <p:cNvPr id="58" name="Title 1">
            <a:extLst>
              <a:ext uri="{FF2B5EF4-FFF2-40B4-BE49-F238E27FC236}">
                <a16:creationId xmlns:a16="http://schemas.microsoft.com/office/drawing/2014/main" id="{26191568-C743-0671-0C49-C9ADB1487704}"/>
              </a:ext>
            </a:extLst>
          </p:cNvPr>
          <p:cNvSpPr txBox="1">
            <a:spLocks/>
          </p:cNvSpPr>
          <p:nvPr/>
        </p:nvSpPr>
        <p:spPr>
          <a:xfrm>
            <a:off x="2638425" y="95945"/>
            <a:ext cx="9532163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Knowledge-to-Action Framework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E470D4B-57D1-543B-BB75-A23593872293}"/>
              </a:ext>
            </a:extLst>
          </p:cNvPr>
          <p:cNvGrpSpPr/>
          <p:nvPr/>
        </p:nvGrpSpPr>
        <p:grpSpPr>
          <a:xfrm>
            <a:off x="843741" y="1319420"/>
            <a:ext cx="4555878" cy="5114765"/>
            <a:chOff x="656075" y="1120100"/>
            <a:chExt cx="4555878" cy="5114765"/>
          </a:xfrm>
        </p:grpSpPr>
        <p:sp>
          <p:nvSpPr>
            <p:cNvPr id="47" name="Title 1">
              <a:extLst>
                <a:ext uri="{FF2B5EF4-FFF2-40B4-BE49-F238E27FC236}">
                  <a16:creationId xmlns:a16="http://schemas.microsoft.com/office/drawing/2014/main" id="{278E0EDD-F2E0-3F97-441D-FF16C2CA6196}"/>
                </a:ext>
              </a:extLst>
            </p:cNvPr>
            <p:cNvSpPr txBox="1">
              <a:spLocks/>
            </p:cNvSpPr>
            <p:nvPr/>
          </p:nvSpPr>
          <p:spPr>
            <a:xfrm>
              <a:off x="656075" y="1120100"/>
              <a:ext cx="4555878" cy="75875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The</a:t>
              </a:r>
              <a:r>
                <a:rPr kumimoji="0" lang="en-US" sz="5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 platform…</a:t>
              </a:r>
            </a:p>
          </p:txBody>
        </p:sp>
        <p:pic>
          <p:nvPicPr>
            <p:cNvPr id="59" name="Content Placeholder 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1CA7138-7DEA-D939-9C29-AD6FD9773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075" y="2069350"/>
              <a:ext cx="4555878" cy="4165515"/>
            </a:xfrm>
            <a:prstGeom prst="rect">
              <a:avLst/>
            </a:prstGeom>
          </p:spPr>
        </p:pic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53E26BE6-B6B6-4F7C-8BB1-61083D14D76F}"/>
              </a:ext>
            </a:extLst>
          </p:cNvPr>
          <p:cNvSpPr txBox="1"/>
          <p:nvPr/>
        </p:nvSpPr>
        <p:spPr>
          <a:xfrm>
            <a:off x="843741" y="805049"/>
            <a:ext cx="18595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Climate Change</a:t>
            </a:r>
          </a:p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Natural Resources Program</a:t>
            </a:r>
            <a:endParaRPr lang="en-NZ" sz="900" dirty="0"/>
          </a:p>
        </p:txBody>
      </p:sp>
      <p:pic>
        <p:nvPicPr>
          <p:cNvPr id="2" name="Picture 2" descr="Flag of Antigua and Barbuda">
            <a:extLst>
              <a:ext uri="{FF2B5EF4-FFF2-40B4-BE49-F238E27FC236}">
                <a16:creationId xmlns:a16="http://schemas.microsoft.com/office/drawing/2014/main" id="{45EFEAD5-1807-957C-1F5F-92DC6CCFC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" y="-827"/>
            <a:ext cx="571464" cy="37975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lag of Bahamas">
            <a:extLst>
              <a:ext uri="{FF2B5EF4-FFF2-40B4-BE49-F238E27FC236}">
                <a16:creationId xmlns:a16="http://schemas.microsoft.com/office/drawing/2014/main" id="{4E4C507D-4AF3-6218-D54D-223517D53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" y="537794"/>
            <a:ext cx="574911" cy="36922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Flag of Barbados">
            <a:extLst>
              <a:ext uri="{FF2B5EF4-FFF2-40B4-BE49-F238E27FC236}">
                <a16:creationId xmlns:a16="http://schemas.microsoft.com/office/drawing/2014/main" id="{CECE3801-81E4-E492-1A5C-7B83C101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4" y="1059232"/>
            <a:ext cx="578862" cy="38266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Flag of Belize">
            <a:extLst>
              <a:ext uri="{FF2B5EF4-FFF2-40B4-BE49-F238E27FC236}">
                <a16:creationId xmlns:a16="http://schemas.microsoft.com/office/drawing/2014/main" id="{2FF6F386-FA45-BD51-A1C0-35EEA3DFF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" y="1597123"/>
            <a:ext cx="595108" cy="395467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lag of Dominica">
            <a:extLst>
              <a:ext uri="{FF2B5EF4-FFF2-40B4-BE49-F238E27FC236}">
                <a16:creationId xmlns:a16="http://schemas.microsoft.com/office/drawing/2014/main" id="{AC34932A-BA4E-51DA-E876-5C5689D20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2139740"/>
            <a:ext cx="584835" cy="38864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Flag of Grenada">
            <a:extLst>
              <a:ext uri="{FF2B5EF4-FFF2-40B4-BE49-F238E27FC236}">
                <a16:creationId xmlns:a16="http://schemas.microsoft.com/office/drawing/2014/main" id="{C74A2738-9CDE-21DC-606A-0D1EB8040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" y="2680596"/>
            <a:ext cx="571142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Flag of Guyana">
            <a:extLst>
              <a:ext uri="{FF2B5EF4-FFF2-40B4-BE49-F238E27FC236}">
                <a16:creationId xmlns:a16="http://schemas.microsoft.com/office/drawing/2014/main" id="{45F7BB78-339B-5223-2BAF-B96F153EE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3206532"/>
            <a:ext cx="574911" cy="38204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Flag of Jamaica">
            <a:extLst>
              <a:ext uri="{FF2B5EF4-FFF2-40B4-BE49-F238E27FC236}">
                <a16:creationId xmlns:a16="http://schemas.microsoft.com/office/drawing/2014/main" id="{7F4AA50D-6480-4045-72F3-3E954DB87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3742946"/>
            <a:ext cx="593759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Flag of Saint Kitts and Nevis">
            <a:extLst>
              <a:ext uri="{FF2B5EF4-FFF2-40B4-BE49-F238E27FC236}">
                <a16:creationId xmlns:a16="http://schemas.microsoft.com/office/drawing/2014/main" id="{FE3113BC-CA0F-191A-69AE-BFE0F4169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4264384"/>
            <a:ext cx="593759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Flag of Saint Lucia">
            <a:extLst>
              <a:ext uri="{FF2B5EF4-FFF2-40B4-BE49-F238E27FC236}">
                <a16:creationId xmlns:a16="http://schemas.microsoft.com/office/drawing/2014/main" id="{9B3E9D99-729A-A9AE-4C44-63B6AC7C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" y="4813049"/>
            <a:ext cx="593758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2" descr="Flag of Saint Vincent and the Grenadines">
            <a:extLst>
              <a:ext uri="{FF2B5EF4-FFF2-40B4-BE49-F238E27FC236}">
                <a16:creationId xmlns:a16="http://schemas.microsoft.com/office/drawing/2014/main" id="{BCB2AB23-D8EC-FD0A-DD85-42AB57DC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9" y="5361712"/>
            <a:ext cx="593757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lag of Suriname">
            <a:extLst>
              <a:ext uri="{FF2B5EF4-FFF2-40B4-BE49-F238E27FC236}">
                <a16:creationId xmlns:a16="http://schemas.microsoft.com/office/drawing/2014/main" id="{EA6478A0-17EE-E0DB-4D34-2F2FE68AE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6" y="5910375"/>
            <a:ext cx="583486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6" descr="Flag of Trinidad and Tobago">
            <a:extLst>
              <a:ext uri="{FF2B5EF4-FFF2-40B4-BE49-F238E27FC236}">
                <a16:creationId xmlns:a16="http://schemas.microsoft.com/office/drawing/2014/main" id="{CCD72A80-5603-B213-38C4-DFA9B0558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6459039"/>
            <a:ext cx="583485" cy="387743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4F2FD9-6231-5824-0CAE-E30CC7B2C39B}"/>
              </a:ext>
            </a:extLst>
          </p:cNvPr>
          <p:cNvSpPr txBox="1"/>
          <p:nvPr/>
        </p:nvSpPr>
        <p:spPr>
          <a:xfrm>
            <a:off x="5972065" y="989286"/>
            <a:ext cx="610552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/>
            <a:r>
              <a:rPr lang="en-US" sz="2800" b="1" i="0" dirty="0">
                <a:solidFill>
                  <a:schemeClr val="bg2">
                    <a:lumMod val="10000"/>
                  </a:schemeClr>
                </a:solidFill>
                <a:effectLst/>
              </a:rPr>
              <a:t>Objectives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Raise awareness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share knowledge of climate smart agricultural practices and options for the Caribbean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Build a community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of interested and engaged actors at the regional and national levels 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Promote enhanced coordination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collaboration among stakeholders across the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Translate technical knowledge to practical action on the ground </a:t>
            </a:r>
          </a:p>
        </p:txBody>
      </p:sp>
    </p:spTree>
    <p:extLst>
      <p:ext uri="{BB962C8B-B14F-4D97-AF65-F5344CB8AC3E}">
        <p14:creationId xmlns:p14="http://schemas.microsoft.com/office/powerpoint/2010/main" val="386160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7B7E24F3-84DD-4E6F-C13D-D4B2FEFBE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568" y="0"/>
            <a:ext cx="818086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519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987DADA-00AC-49B3-4665-326E49C9B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568" y="0"/>
            <a:ext cx="8180863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3408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568D"/>
      </a:dk1>
      <a:lt1>
        <a:sysClr val="window" lastClr="FFFFFF"/>
      </a:lt1>
      <a:dk2>
        <a:srgbClr val="44546A"/>
      </a:dk2>
      <a:lt2>
        <a:srgbClr val="E7E6E6"/>
      </a:lt2>
      <a:accent1>
        <a:srgbClr val="00568D"/>
      </a:accent1>
      <a:accent2>
        <a:srgbClr val="ED7D31"/>
      </a:accent2>
      <a:accent3>
        <a:srgbClr val="A5A5A5"/>
      </a:accent3>
      <a:accent4>
        <a:srgbClr val="FFC000"/>
      </a:accent4>
      <a:accent5>
        <a:srgbClr val="92D050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6082-0728-4942-8a46-156707e4d7cc">
      <Terms xmlns="http://schemas.microsoft.com/office/infopath/2007/PartnerControls"/>
    </lcf76f155ced4ddcb4097134ff3c332f>
    <TaxCatchAll xmlns="5a1adec4-29ad-48f0-9794-093fbc58dec8" xsi:nil="true"/>
    <SharedWithUsers xmlns="5a1adec4-29ad-48f0-9794-093fbc58dec8">
      <UserInfo>
        <DisplayName/>
        <AccountId xsi:nil="true"/>
        <AccountType/>
      </UserInfo>
    </SharedWithUsers>
    <MediaLengthInSeconds xmlns="a51d6082-0728-4942-8a46-156707e4d7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91BF2D6BDD934D8F3763F1BC640902" ma:contentTypeVersion="16" ma:contentTypeDescription="Create a new document." ma:contentTypeScope="" ma:versionID="d97a8b1b0f7f9ecbfbdaacb5cd8973d7">
  <xsd:schema xmlns:xsd="http://www.w3.org/2001/XMLSchema" xmlns:xs="http://www.w3.org/2001/XMLSchema" xmlns:p="http://schemas.microsoft.com/office/2006/metadata/properties" xmlns:ns2="a51d6082-0728-4942-8a46-156707e4d7cc" xmlns:ns3="5a1adec4-29ad-48f0-9794-093fbc58dec8" targetNamespace="http://schemas.microsoft.com/office/2006/metadata/properties" ma:root="true" ma:fieldsID="26480698974189a3cd574e5bb8409d18" ns2:_="" ns3:_="">
    <xsd:import namespace="a51d6082-0728-4942-8a46-156707e4d7cc"/>
    <xsd:import namespace="5a1adec4-29ad-48f0-9794-093fbc58de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6082-0728-4942-8a46-156707e4d7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7cee461-5b98-4b77-a444-72b56b835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1adec4-29ad-48f0-9794-093fbc58dec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a7a6ea54-a00b-44f2-a69b-c3a2434eeaaa}" ma:internalName="TaxCatchAll" ma:showField="CatchAllData" ma:web="5a1adec4-29ad-48f0-9794-093fbc58de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E1F308-24C1-42C2-9CE7-79259AF535E9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9819227e-8548-4eb7-b1e4-6ff566d34bf2"/>
    <ds:schemaRef ds:uri="59fe890c-a4e9-479d-8e3c-c08affbaa9c9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CF2EE4A-F44F-4B4D-9419-7203860B6C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3EC325-65BC-4AD8-B15F-898DE4FDF23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</TotalTime>
  <Words>98</Words>
  <Application>Microsoft Office PowerPoint</Application>
  <PresentationFormat>Widescreen</PresentationFormat>
  <Paragraphs>18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Nekelia GREGOIRE CARAI</dc:creator>
  <cp:lastModifiedBy>Nekelia Carai</cp:lastModifiedBy>
  <cp:revision>21</cp:revision>
  <dcterms:created xsi:type="dcterms:W3CDTF">2022-05-12T16:21:26Z</dcterms:created>
  <dcterms:modified xsi:type="dcterms:W3CDTF">2023-03-23T12:05:12Z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0x010100F491BF2D6BDD934D8F3763F1BC640902</vt:lpwstr>
  </property>
  <property fmtid="{D5CDD505-2E9C-101B-9397-08002B2CF9AE}" pid="3" name="MediaServiceImageTags">
    <vt:lpwstr/>
  </property>
  <property fmtid="{D5CDD505-2E9C-101B-9397-08002B2CF9AE}" pid="4" name="Order">
    <vt:r8>46500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