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 id="2147483656" r:id="rId5"/>
    <p:sldMasterId id="2147483654" r:id="rId6"/>
    <p:sldMasterId id="2147483685" r:id="rId7"/>
    <p:sldMasterId id="2147483705" r:id="rId8"/>
  </p:sldMasterIdLst>
  <p:notesMasterIdLst>
    <p:notesMasterId r:id="rId28"/>
  </p:notesMasterIdLst>
  <p:handoutMasterIdLst>
    <p:handoutMasterId r:id="rId29"/>
  </p:handoutMasterIdLst>
  <p:sldIdLst>
    <p:sldId id="380" r:id="rId9"/>
    <p:sldId id="278" r:id="rId10"/>
    <p:sldId id="390" r:id="rId11"/>
    <p:sldId id="285" r:id="rId12"/>
    <p:sldId id="293" r:id="rId13"/>
    <p:sldId id="395" r:id="rId14"/>
    <p:sldId id="394" r:id="rId15"/>
    <p:sldId id="396" r:id="rId16"/>
    <p:sldId id="399" r:id="rId17"/>
    <p:sldId id="259" r:id="rId18"/>
    <p:sldId id="283" r:id="rId19"/>
    <p:sldId id="262" r:id="rId20"/>
    <p:sldId id="270" r:id="rId21"/>
    <p:sldId id="271" r:id="rId22"/>
    <p:sldId id="284" r:id="rId23"/>
    <p:sldId id="397" r:id="rId24"/>
    <p:sldId id="289" r:id="rId25"/>
    <p:sldId id="387" r:id="rId26"/>
    <p:sldId id="40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7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9"/>
    <a:srgbClr val="EF9E1B"/>
    <a:srgbClr val="DE8D22"/>
    <a:srgbClr val="D877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94266D-61ED-4B9D-A326-9B902BF16685}" v="705" dt="2023-03-30T13:16:08.089"/>
    <p1510:client id="{D6CE4B17-B2BB-7661-A155-98A2BE408C7E}" v="1" dt="2023-03-30T01:30:03.738"/>
    <p1510:client id="{E7625890-C96A-4200-9527-CB8E81D6158A}" v="547" dt="2023-03-30T14:18:51.7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472"/>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ney St. Martin" userId="S::chaney.stmartin@iica.int::1a988ea1-20ea-4f6a-83b3-a34f52076faf" providerId="AD" clId="Web-{D6CE4B17-B2BB-7661-A155-98A2BE408C7E}"/>
    <pc:docChg chg="delSld">
      <pc:chgData name="Chaney St. Martin" userId="S::chaney.stmartin@iica.int::1a988ea1-20ea-4f6a-83b3-a34f52076faf" providerId="AD" clId="Web-{D6CE4B17-B2BB-7661-A155-98A2BE408C7E}" dt="2023-03-30T01:30:03.738" v="0"/>
      <pc:docMkLst>
        <pc:docMk/>
      </pc:docMkLst>
      <pc:sldChg chg="del">
        <pc:chgData name="Chaney St. Martin" userId="S::chaney.stmartin@iica.int::1a988ea1-20ea-4f6a-83b3-a34f52076faf" providerId="AD" clId="Web-{D6CE4B17-B2BB-7661-A155-98A2BE408C7E}" dt="2023-03-30T01:30:03.738" v="0"/>
        <pc:sldMkLst>
          <pc:docMk/>
          <pc:sldMk cId="4066369525" sldId="386"/>
        </pc:sldMkLst>
      </pc:sldChg>
    </pc:docChg>
  </pc:docChgLst>
  <pc:docChgLst>
    <pc:chgData name="Nekelia Carai" userId="696063f2-4d2b-433f-ab81-dc498b76429c" providerId="ADAL" clId="{902C6854-8E6C-4444-8533-1534C4B29F3C}"/>
    <pc:docChg chg="undo redo custSel addSld delSld modSld sldOrd">
      <pc:chgData name="Nekelia Carai" userId="696063f2-4d2b-433f-ab81-dc498b76429c" providerId="ADAL" clId="{902C6854-8E6C-4444-8533-1534C4B29F3C}" dt="2023-03-09T14:42:55.393" v="1905" actId="113"/>
      <pc:docMkLst>
        <pc:docMk/>
      </pc:docMkLst>
      <pc:sldChg chg="addSp delSp modSp mod">
        <pc:chgData name="Nekelia Carai" userId="696063f2-4d2b-433f-ab81-dc498b76429c" providerId="ADAL" clId="{902C6854-8E6C-4444-8533-1534C4B29F3C}" dt="2023-03-09T13:08:50.164" v="1550" actId="1036"/>
        <pc:sldMkLst>
          <pc:docMk/>
          <pc:sldMk cId="109857222" sldId="256"/>
        </pc:sldMkLst>
        <pc:spChg chg="mod">
          <ac:chgData name="Nekelia Carai" userId="696063f2-4d2b-433f-ab81-dc498b76429c" providerId="ADAL" clId="{902C6854-8E6C-4444-8533-1534C4B29F3C}" dt="2023-03-09T13:08:19.713" v="1535" actId="1076"/>
          <ac:spMkLst>
            <pc:docMk/>
            <pc:sldMk cId="109857222" sldId="256"/>
            <ac:spMk id="2" creationId="{00000000-0000-0000-0000-000000000000}"/>
          </ac:spMkLst>
        </pc:spChg>
        <pc:grpChg chg="add mod">
          <ac:chgData name="Nekelia Carai" userId="696063f2-4d2b-433f-ab81-dc498b76429c" providerId="ADAL" clId="{902C6854-8E6C-4444-8533-1534C4B29F3C}" dt="2023-03-09T13:07:30.767" v="1527" actId="164"/>
          <ac:grpSpMkLst>
            <pc:docMk/>
            <pc:sldMk cId="109857222" sldId="256"/>
            <ac:grpSpMk id="4" creationId="{B49408CE-AAB2-0ACB-160A-DA33300EAF44}"/>
          </ac:grpSpMkLst>
        </pc:grpChg>
        <pc:grpChg chg="add mod">
          <ac:chgData name="Nekelia Carai" userId="696063f2-4d2b-433f-ab81-dc498b76429c" providerId="ADAL" clId="{902C6854-8E6C-4444-8533-1534C4B29F3C}" dt="2023-03-09T13:08:50.164" v="1550" actId="1036"/>
          <ac:grpSpMkLst>
            <pc:docMk/>
            <pc:sldMk cId="109857222" sldId="256"/>
            <ac:grpSpMk id="6" creationId="{02F8DA55-5470-ABFA-F733-38E32B80459F}"/>
          </ac:grpSpMkLst>
        </pc:grpChg>
        <pc:picChg chg="add del mod">
          <ac:chgData name="Nekelia Carai" userId="696063f2-4d2b-433f-ab81-dc498b76429c" providerId="ADAL" clId="{902C6854-8E6C-4444-8533-1534C4B29F3C}" dt="2023-03-09T13:05:56" v="1509" actId="478"/>
          <ac:picMkLst>
            <pc:docMk/>
            <pc:sldMk cId="109857222" sldId="256"/>
            <ac:picMk id="3" creationId="{724DA91D-2B00-F17D-7016-8C2665928342}"/>
          </ac:picMkLst>
        </pc:picChg>
        <pc:picChg chg="mod">
          <ac:chgData name="Nekelia Carai" userId="696063f2-4d2b-433f-ab81-dc498b76429c" providerId="ADAL" clId="{902C6854-8E6C-4444-8533-1534C4B29F3C}" dt="2023-03-09T13:08:50.164" v="1550" actId="1036"/>
          <ac:picMkLst>
            <pc:docMk/>
            <pc:sldMk cId="109857222" sldId="256"/>
            <ac:picMk id="5" creationId="{0DC3AC5D-4C2B-4387-0C0A-102F5A9E57AA}"/>
          </ac:picMkLst>
        </pc:picChg>
        <pc:picChg chg="add mod">
          <ac:chgData name="Nekelia Carai" userId="696063f2-4d2b-433f-ab81-dc498b76429c" providerId="ADAL" clId="{902C6854-8E6C-4444-8533-1534C4B29F3C}" dt="2023-03-09T13:08:50.164" v="1550" actId="1036"/>
          <ac:picMkLst>
            <pc:docMk/>
            <pc:sldMk cId="109857222" sldId="256"/>
            <ac:picMk id="8194" creationId="{11BB4461-5597-3F4A-69BB-AA38A227E050}"/>
          </ac:picMkLst>
        </pc:picChg>
        <pc:picChg chg="add mod">
          <ac:chgData name="Nekelia Carai" userId="696063f2-4d2b-433f-ab81-dc498b76429c" providerId="ADAL" clId="{902C6854-8E6C-4444-8533-1534C4B29F3C}" dt="2023-03-09T13:08:50.164" v="1550" actId="1036"/>
          <ac:picMkLst>
            <pc:docMk/>
            <pc:sldMk cId="109857222" sldId="256"/>
            <ac:picMk id="8196" creationId="{366DD4F0-2249-71B8-1DC2-584D85DF8308}"/>
          </ac:picMkLst>
        </pc:picChg>
      </pc:sldChg>
      <pc:sldChg chg="del">
        <pc:chgData name="Nekelia Carai" userId="696063f2-4d2b-433f-ab81-dc498b76429c" providerId="ADAL" clId="{902C6854-8E6C-4444-8533-1534C4B29F3C}" dt="2023-03-08T22:48:00.039" v="25" actId="47"/>
        <pc:sldMkLst>
          <pc:docMk/>
          <pc:sldMk cId="313758320" sldId="257"/>
        </pc:sldMkLst>
      </pc:sldChg>
      <pc:sldChg chg="del">
        <pc:chgData name="Nekelia Carai" userId="696063f2-4d2b-433f-ab81-dc498b76429c" providerId="ADAL" clId="{902C6854-8E6C-4444-8533-1534C4B29F3C}" dt="2023-03-08T22:48:00.245" v="26" actId="47"/>
        <pc:sldMkLst>
          <pc:docMk/>
          <pc:sldMk cId="212682184" sldId="258"/>
        </pc:sldMkLst>
      </pc:sldChg>
      <pc:sldChg chg="del">
        <pc:chgData name="Nekelia Carai" userId="696063f2-4d2b-433f-ab81-dc498b76429c" providerId="ADAL" clId="{902C6854-8E6C-4444-8533-1534C4B29F3C}" dt="2023-03-08T22:48:01.051" v="27" actId="47"/>
        <pc:sldMkLst>
          <pc:docMk/>
          <pc:sldMk cId="486176497" sldId="259"/>
        </pc:sldMkLst>
      </pc:sldChg>
      <pc:sldChg chg="del">
        <pc:chgData name="Nekelia Carai" userId="696063f2-4d2b-433f-ab81-dc498b76429c" providerId="ADAL" clId="{902C6854-8E6C-4444-8533-1534C4B29F3C}" dt="2023-03-08T22:47:59.628" v="23" actId="47"/>
        <pc:sldMkLst>
          <pc:docMk/>
          <pc:sldMk cId="1956500138" sldId="275"/>
        </pc:sldMkLst>
      </pc:sldChg>
      <pc:sldChg chg="del">
        <pc:chgData name="Nekelia Carai" userId="696063f2-4d2b-433f-ab81-dc498b76429c" providerId="ADAL" clId="{902C6854-8E6C-4444-8533-1534C4B29F3C}" dt="2023-03-08T22:47:59.848" v="24" actId="47"/>
        <pc:sldMkLst>
          <pc:docMk/>
          <pc:sldMk cId="3347399745" sldId="276"/>
        </pc:sldMkLst>
      </pc:sldChg>
      <pc:sldChg chg="del">
        <pc:chgData name="Nekelia Carai" userId="696063f2-4d2b-433f-ab81-dc498b76429c" providerId="ADAL" clId="{902C6854-8E6C-4444-8533-1534C4B29F3C}" dt="2023-03-08T22:47:52.160" v="5" actId="47"/>
        <pc:sldMkLst>
          <pc:docMk/>
          <pc:sldMk cId="1412674034" sldId="277"/>
        </pc:sldMkLst>
      </pc:sldChg>
      <pc:sldChg chg="addSp delSp modSp mod modAnim modNotesTx">
        <pc:chgData name="Nekelia Carai" userId="696063f2-4d2b-433f-ab81-dc498b76429c" providerId="ADAL" clId="{902C6854-8E6C-4444-8533-1534C4B29F3C}" dt="2023-03-09T12:45:43.699" v="1420" actId="14100"/>
        <pc:sldMkLst>
          <pc:docMk/>
          <pc:sldMk cId="2720491299" sldId="278"/>
        </pc:sldMkLst>
        <pc:spChg chg="del mod">
          <ac:chgData name="Nekelia Carai" userId="696063f2-4d2b-433f-ab81-dc498b76429c" providerId="ADAL" clId="{902C6854-8E6C-4444-8533-1534C4B29F3C}" dt="2023-03-09T00:27:20.868" v="497" actId="478"/>
          <ac:spMkLst>
            <pc:docMk/>
            <pc:sldMk cId="2720491299" sldId="278"/>
            <ac:spMk id="2" creationId="{206381AD-4C2B-4745-99B1-0BBCE6131A71}"/>
          </ac:spMkLst>
        </pc:spChg>
        <pc:spChg chg="mod">
          <ac:chgData name="Nekelia Carai" userId="696063f2-4d2b-433f-ab81-dc498b76429c" providerId="ADAL" clId="{902C6854-8E6C-4444-8533-1534C4B29F3C}" dt="2023-03-09T12:45:43.699" v="1420" actId="14100"/>
          <ac:spMkLst>
            <pc:docMk/>
            <pc:sldMk cId="2720491299" sldId="278"/>
            <ac:spMk id="32" creationId="{A393546D-882A-85B8-9E4B-39284550F098}"/>
          </ac:spMkLst>
        </pc:spChg>
        <pc:spChg chg="del mod">
          <ac:chgData name="Nekelia Carai" userId="696063f2-4d2b-433f-ab81-dc498b76429c" providerId="ADAL" clId="{902C6854-8E6C-4444-8533-1534C4B29F3C}" dt="2023-03-09T11:58:47.032" v="857" actId="478"/>
          <ac:spMkLst>
            <pc:docMk/>
            <pc:sldMk cId="2720491299" sldId="278"/>
            <ac:spMk id="34" creationId="{DB73905A-CD28-9802-60AF-593AB475AF2B}"/>
          </ac:spMkLst>
        </pc:spChg>
        <pc:spChg chg="mod">
          <ac:chgData name="Nekelia Carai" userId="696063f2-4d2b-433f-ab81-dc498b76429c" providerId="ADAL" clId="{902C6854-8E6C-4444-8533-1534C4B29F3C}" dt="2023-03-09T12:03:33.382" v="921" actId="207"/>
          <ac:spMkLst>
            <pc:docMk/>
            <pc:sldMk cId="2720491299" sldId="278"/>
            <ac:spMk id="35" creationId="{8931FB39-9199-9D02-8D2B-EE3F046AF286}"/>
          </ac:spMkLst>
        </pc:spChg>
        <pc:spChg chg="del mod">
          <ac:chgData name="Nekelia Carai" userId="696063f2-4d2b-433f-ab81-dc498b76429c" providerId="ADAL" clId="{902C6854-8E6C-4444-8533-1534C4B29F3C}" dt="2023-03-09T11:58:45.472" v="856" actId="478"/>
          <ac:spMkLst>
            <pc:docMk/>
            <pc:sldMk cId="2720491299" sldId="278"/>
            <ac:spMk id="37" creationId="{A9E6108E-124B-8F9D-AB72-7A4F2592A8F4}"/>
          </ac:spMkLst>
        </pc:spChg>
        <pc:spChg chg="add del mod">
          <ac:chgData name="Nekelia Carai" userId="696063f2-4d2b-433f-ab81-dc498b76429c" providerId="ADAL" clId="{902C6854-8E6C-4444-8533-1534C4B29F3C}" dt="2023-03-09T00:27:23.042" v="498" actId="478"/>
          <ac:spMkLst>
            <pc:docMk/>
            <pc:sldMk cId="2720491299" sldId="278"/>
            <ac:spMk id="39" creationId="{3B42E4AD-C2FD-8E68-9372-33428287ABC8}"/>
          </ac:spMkLst>
        </pc:spChg>
        <pc:spChg chg="add mod">
          <ac:chgData name="Nekelia Carai" userId="696063f2-4d2b-433f-ab81-dc498b76429c" providerId="ADAL" clId="{902C6854-8E6C-4444-8533-1534C4B29F3C}" dt="2023-03-09T12:43:29.692" v="1413" actId="1076"/>
          <ac:spMkLst>
            <pc:docMk/>
            <pc:sldMk cId="2720491299" sldId="278"/>
            <ac:spMk id="42" creationId="{955B01F4-88B2-4382-8169-AAC59F1CA220}"/>
          </ac:spMkLst>
        </pc:spChg>
        <pc:grpChg chg="add mod">
          <ac:chgData name="Nekelia Carai" userId="696063f2-4d2b-433f-ab81-dc498b76429c" providerId="ADAL" clId="{902C6854-8E6C-4444-8533-1534C4B29F3C}" dt="2023-03-09T12:01:30.355" v="889" actId="164"/>
          <ac:grpSpMkLst>
            <pc:docMk/>
            <pc:sldMk cId="2720491299" sldId="278"/>
            <ac:grpSpMk id="43" creationId="{019C00CE-90B2-CF66-DFEA-7C8B6A458FDE}"/>
          </ac:grpSpMkLst>
        </pc:grpChg>
        <pc:grpChg chg="add mod">
          <ac:chgData name="Nekelia Carai" userId="696063f2-4d2b-433f-ab81-dc498b76429c" providerId="ADAL" clId="{902C6854-8E6C-4444-8533-1534C4B29F3C}" dt="2023-03-09T12:43:29.692" v="1413" actId="1076"/>
          <ac:grpSpMkLst>
            <pc:docMk/>
            <pc:sldMk cId="2720491299" sldId="278"/>
            <ac:grpSpMk id="44" creationId="{F6604E1A-65F0-77C1-C18C-8B5539C57795}"/>
          </ac:grpSpMkLst>
        </pc:grpChg>
        <pc:picChg chg="add mod">
          <ac:chgData name="Nekelia Carai" userId="696063f2-4d2b-433f-ab81-dc498b76429c" providerId="ADAL" clId="{902C6854-8E6C-4444-8533-1534C4B29F3C}" dt="2023-03-09T12:43:29.692" v="1413" actId="1076"/>
          <ac:picMkLst>
            <pc:docMk/>
            <pc:sldMk cId="2720491299" sldId="278"/>
            <ac:picMk id="40" creationId="{AF9EE05A-84AE-B436-73A8-F78E1D9C140B}"/>
          </ac:picMkLst>
        </pc:picChg>
        <pc:picChg chg="add mod">
          <ac:chgData name="Nekelia Carai" userId="696063f2-4d2b-433f-ab81-dc498b76429c" providerId="ADAL" clId="{902C6854-8E6C-4444-8533-1534C4B29F3C}" dt="2023-03-09T12:43:07.713" v="1409" actId="1076"/>
          <ac:picMkLst>
            <pc:docMk/>
            <pc:sldMk cId="2720491299" sldId="278"/>
            <ac:picMk id="41" creationId="{8396680D-2C18-AD83-A29B-AEC269D03DE5}"/>
          </ac:picMkLst>
        </pc:picChg>
        <pc:picChg chg="add del mod">
          <ac:chgData name="Nekelia Carai" userId="696063f2-4d2b-433f-ab81-dc498b76429c" providerId="ADAL" clId="{902C6854-8E6C-4444-8533-1534C4B29F3C}" dt="2023-03-09T00:31:31.371" v="559" actId="478"/>
          <ac:picMkLst>
            <pc:docMk/>
            <pc:sldMk cId="2720491299" sldId="278"/>
            <ac:picMk id="6146" creationId="{958D44DC-06ED-ABBA-8573-94002ACBF13B}"/>
          </ac:picMkLst>
        </pc:picChg>
        <pc:picChg chg="add del mod">
          <ac:chgData name="Nekelia Carai" userId="696063f2-4d2b-433f-ab81-dc498b76429c" providerId="ADAL" clId="{902C6854-8E6C-4444-8533-1534C4B29F3C}" dt="2023-03-09T11:50:52.446" v="806" actId="21"/>
          <ac:picMkLst>
            <pc:docMk/>
            <pc:sldMk cId="2720491299" sldId="278"/>
            <ac:picMk id="6148" creationId="{DC920AE0-D9C9-A435-4F70-898EE296DC3B}"/>
          </ac:picMkLst>
        </pc:picChg>
        <pc:picChg chg="add mod">
          <ac:chgData name="Nekelia Carai" userId="696063f2-4d2b-433f-ab81-dc498b76429c" providerId="ADAL" clId="{902C6854-8E6C-4444-8533-1534C4B29F3C}" dt="2023-03-09T12:43:21.241" v="1412" actId="1076"/>
          <ac:picMkLst>
            <pc:docMk/>
            <pc:sldMk cId="2720491299" sldId="278"/>
            <ac:picMk id="6150" creationId="{1AB3F668-155A-45A1-2162-C63DB5B99B01}"/>
          </ac:picMkLst>
        </pc:picChg>
      </pc:sldChg>
      <pc:sldChg chg="addSp delSp modSp mod modAnim">
        <pc:chgData name="Nekelia Carai" userId="696063f2-4d2b-433f-ab81-dc498b76429c" providerId="ADAL" clId="{902C6854-8E6C-4444-8533-1534C4B29F3C}" dt="2023-03-09T12:51:25.081" v="1448"/>
        <pc:sldMkLst>
          <pc:docMk/>
          <pc:sldMk cId="3265416263" sldId="285"/>
        </pc:sldMkLst>
        <pc:spChg chg="mod">
          <ac:chgData name="Nekelia Carai" userId="696063f2-4d2b-433f-ab81-dc498b76429c" providerId="ADAL" clId="{902C6854-8E6C-4444-8533-1534C4B29F3C}" dt="2023-03-09T00:56:59.538" v="770" actId="14100"/>
          <ac:spMkLst>
            <pc:docMk/>
            <pc:sldMk cId="3265416263" sldId="285"/>
            <ac:spMk id="2" creationId="{2B393331-5D4A-4961-AB58-3DE7220FAF94}"/>
          </ac:spMkLst>
        </pc:spChg>
        <pc:spChg chg="mod">
          <ac:chgData name="Nekelia Carai" userId="696063f2-4d2b-433f-ab81-dc498b76429c" providerId="ADAL" clId="{902C6854-8E6C-4444-8533-1534C4B29F3C}" dt="2023-03-09T00:56:53.670" v="769" actId="1038"/>
          <ac:spMkLst>
            <pc:docMk/>
            <pc:sldMk cId="3265416263" sldId="285"/>
            <ac:spMk id="18" creationId="{5B558A55-DC5D-49F0-A4D0-F49F33EB583B}"/>
          </ac:spMkLst>
        </pc:spChg>
        <pc:spChg chg="mod">
          <ac:chgData name="Nekelia Carai" userId="696063f2-4d2b-433f-ab81-dc498b76429c" providerId="ADAL" clId="{902C6854-8E6C-4444-8533-1534C4B29F3C}" dt="2023-03-09T00:56:53.670" v="769" actId="1038"/>
          <ac:spMkLst>
            <pc:docMk/>
            <pc:sldMk cId="3265416263" sldId="285"/>
            <ac:spMk id="19" creationId="{B251CA05-7D56-47E6-9756-C119C1558F2E}"/>
          </ac:spMkLst>
        </pc:spChg>
        <pc:spChg chg="mod">
          <ac:chgData name="Nekelia Carai" userId="696063f2-4d2b-433f-ab81-dc498b76429c" providerId="ADAL" clId="{902C6854-8E6C-4444-8533-1534C4B29F3C}" dt="2023-03-09T00:56:53.670" v="769" actId="1038"/>
          <ac:spMkLst>
            <pc:docMk/>
            <pc:sldMk cId="3265416263" sldId="285"/>
            <ac:spMk id="20" creationId="{7D930977-3753-49D3-962C-D68A88D8CA65}"/>
          </ac:spMkLst>
        </pc:spChg>
        <pc:spChg chg="mod">
          <ac:chgData name="Nekelia Carai" userId="696063f2-4d2b-433f-ab81-dc498b76429c" providerId="ADAL" clId="{902C6854-8E6C-4444-8533-1534C4B29F3C}" dt="2023-03-09T00:57:18.708" v="780" actId="404"/>
          <ac:spMkLst>
            <pc:docMk/>
            <pc:sldMk cId="3265416263" sldId="285"/>
            <ac:spMk id="22" creationId="{2EBEB7C2-D7C3-497B-80DB-D6B9144C801F}"/>
          </ac:spMkLst>
        </pc:spChg>
        <pc:spChg chg="mod">
          <ac:chgData name="Nekelia Carai" userId="696063f2-4d2b-433f-ab81-dc498b76429c" providerId="ADAL" clId="{902C6854-8E6C-4444-8533-1534C4B29F3C}" dt="2023-03-09T11:54:54.026" v="847" actId="14100"/>
          <ac:spMkLst>
            <pc:docMk/>
            <pc:sldMk cId="3265416263" sldId="285"/>
            <ac:spMk id="29" creationId="{872A2ED4-4721-0A67-F848-FE3476A34552}"/>
          </ac:spMkLst>
        </pc:spChg>
        <pc:spChg chg="mod">
          <ac:chgData name="Nekelia Carai" userId="696063f2-4d2b-433f-ab81-dc498b76429c" providerId="ADAL" clId="{902C6854-8E6C-4444-8533-1534C4B29F3C}" dt="2023-03-09T00:17:53.917" v="380" actId="14100"/>
          <ac:spMkLst>
            <pc:docMk/>
            <pc:sldMk cId="3265416263" sldId="285"/>
            <ac:spMk id="30" creationId="{B30F9122-4EAB-D1CD-34EA-83D88B9684AB}"/>
          </ac:spMkLst>
        </pc:spChg>
        <pc:spChg chg="mod">
          <ac:chgData name="Nekelia Carai" userId="696063f2-4d2b-433f-ab81-dc498b76429c" providerId="ADAL" clId="{902C6854-8E6C-4444-8533-1534C4B29F3C}" dt="2023-03-09T00:18:00.215" v="381" actId="14100"/>
          <ac:spMkLst>
            <pc:docMk/>
            <pc:sldMk cId="3265416263" sldId="285"/>
            <ac:spMk id="31" creationId="{76864566-52FA-6A5F-6E11-40E4762B4BFC}"/>
          </ac:spMkLst>
        </pc:spChg>
        <pc:spChg chg="mod">
          <ac:chgData name="Nekelia Carai" userId="696063f2-4d2b-433f-ab81-dc498b76429c" providerId="ADAL" clId="{902C6854-8E6C-4444-8533-1534C4B29F3C}" dt="2023-03-09T00:17:53.917" v="380" actId="14100"/>
          <ac:spMkLst>
            <pc:docMk/>
            <pc:sldMk cId="3265416263" sldId="285"/>
            <ac:spMk id="32" creationId="{AF704F15-E611-E276-834F-957FC67EDAFC}"/>
          </ac:spMkLst>
        </pc:spChg>
        <pc:spChg chg="mod">
          <ac:chgData name="Nekelia Carai" userId="696063f2-4d2b-433f-ab81-dc498b76429c" providerId="ADAL" clId="{902C6854-8E6C-4444-8533-1534C4B29F3C}" dt="2023-03-09T00:18:00.215" v="381" actId="14100"/>
          <ac:spMkLst>
            <pc:docMk/>
            <pc:sldMk cId="3265416263" sldId="285"/>
            <ac:spMk id="33" creationId="{FCB6F66F-7FD2-E4F6-72A9-E6C745E17BA6}"/>
          </ac:spMkLst>
        </pc:spChg>
        <pc:spChg chg="mod">
          <ac:chgData name="Nekelia Carai" userId="696063f2-4d2b-433f-ab81-dc498b76429c" providerId="ADAL" clId="{902C6854-8E6C-4444-8533-1534C4B29F3C}" dt="2023-03-09T00:17:53.917" v="380" actId="14100"/>
          <ac:spMkLst>
            <pc:docMk/>
            <pc:sldMk cId="3265416263" sldId="285"/>
            <ac:spMk id="34" creationId="{A55B836C-3099-295F-7AB7-84D4D8D0641C}"/>
          </ac:spMkLst>
        </pc:spChg>
        <pc:spChg chg="del mod">
          <ac:chgData name="Nekelia Carai" userId="696063f2-4d2b-433f-ab81-dc498b76429c" providerId="ADAL" clId="{902C6854-8E6C-4444-8533-1534C4B29F3C}" dt="2023-03-09T00:25:29.958" v="454" actId="478"/>
          <ac:spMkLst>
            <pc:docMk/>
            <pc:sldMk cId="3265416263" sldId="285"/>
            <ac:spMk id="40" creationId="{6F2F41BE-CE9F-0F0B-9B3C-572753B6082D}"/>
          </ac:spMkLst>
        </pc:spChg>
        <pc:spChg chg="add mod">
          <ac:chgData name="Nekelia Carai" userId="696063f2-4d2b-433f-ab81-dc498b76429c" providerId="ADAL" clId="{902C6854-8E6C-4444-8533-1534C4B29F3C}" dt="2023-03-09T00:45:22.096" v="631" actId="1076"/>
          <ac:spMkLst>
            <pc:docMk/>
            <pc:sldMk cId="3265416263" sldId="285"/>
            <ac:spMk id="42" creationId="{A4107DC5-DB74-FAF4-E9D3-1A84FBCBD7F7}"/>
          </ac:spMkLst>
        </pc:spChg>
        <pc:grpChg chg="mod">
          <ac:chgData name="Nekelia Carai" userId="696063f2-4d2b-433f-ab81-dc498b76429c" providerId="ADAL" clId="{902C6854-8E6C-4444-8533-1534C4B29F3C}" dt="2023-03-09T00:18:49.827" v="407" actId="14100"/>
          <ac:grpSpMkLst>
            <pc:docMk/>
            <pc:sldMk cId="3265416263" sldId="285"/>
            <ac:grpSpMk id="21" creationId="{92187E71-F354-4022-A1A8-34A7FE507D25}"/>
          </ac:grpSpMkLst>
        </pc:grpChg>
      </pc:sldChg>
      <pc:sldChg chg="addSp delSp modSp del mod">
        <pc:chgData name="Nekelia Carai" userId="696063f2-4d2b-433f-ab81-dc498b76429c" providerId="ADAL" clId="{902C6854-8E6C-4444-8533-1534C4B29F3C}" dt="2023-03-09T13:02:41.795" v="1481" actId="47"/>
        <pc:sldMkLst>
          <pc:docMk/>
          <pc:sldMk cId="1299181792" sldId="288"/>
        </pc:sldMkLst>
        <pc:spChg chg="mod">
          <ac:chgData name="Nekelia Carai" userId="696063f2-4d2b-433f-ab81-dc498b76429c" providerId="ADAL" clId="{902C6854-8E6C-4444-8533-1534C4B29F3C}" dt="2023-03-09T12:59:08.771" v="1469" actId="20577"/>
          <ac:spMkLst>
            <pc:docMk/>
            <pc:sldMk cId="1299181792" sldId="288"/>
            <ac:spMk id="2" creationId="{41B078BF-BB55-45F1-98EB-D3C28236B939}"/>
          </ac:spMkLst>
        </pc:spChg>
        <pc:spChg chg="del">
          <ac:chgData name="Nekelia Carai" userId="696063f2-4d2b-433f-ab81-dc498b76429c" providerId="ADAL" clId="{902C6854-8E6C-4444-8533-1534C4B29F3C}" dt="2023-03-09T12:57:41.610" v="1454" actId="478"/>
          <ac:spMkLst>
            <pc:docMk/>
            <pc:sldMk cId="1299181792" sldId="288"/>
            <ac:spMk id="3" creationId="{9AB372E5-B52D-42F1-809A-41D6C7512D8D}"/>
          </ac:spMkLst>
        </pc:spChg>
        <pc:spChg chg="del">
          <ac:chgData name="Nekelia Carai" userId="696063f2-4d2b-433f-ab81-dc498b76429c" providerId="ADAL" clId="{902C6854-8E6C-4444-8533-1534C4B29F3C}" dt="2023-03-09T12:57:39.722" v="1453" actId="478"/>
          <ac:spMkLst>
            <pc:docMk/>
            <pc:sldMk cId="1299181792" sldId="288"/>
            <ac:spMk id="4" creationId="{77BC53EA-B6B5-44D2-AF3A-64482079B88F}"/>
          </ac:spMkLst>
        </pc:spChg>
        <pc:spChg chg="del">
          <ac:chgData name="Nekelia Carai" userId="696063f2-4d2b-433f-ab81-dc498b76429c" providerId="ADAL" clId="{902C6854-8E6C-4444-8533-1534C4B29F3C}" dt="2023-03-09T12:57:36.985" v="1452" actId="478"/>
          <ac:spMkLst>
            <pc:docMk/>
            <pc:sldMk cId="1299181792" sldId="288"/>
            <ac:spMk id="5" creationId="{19C20206-9B9D-4AE7-B78C-27425C437B32}"/>
          </ac:spMkLst>
        </pc:spChg>
        <pc:spChg chg="del">
          <ac:chgData name="Nekelia Carai" userId="696063f2-4d2b-433f-ab81-dc498b76429c" providerId="ADAL" clId="{902C6854-8E6C-4444-8533-1534C4B29F3C}" dt="2023-03-09T12:57:35.258" v="1451" actId="478"/>
          <ac:spMkLst>
            <pc:docMk/>
            <pc:sldMk cId="1299181792" sldId="288"/>
            <ac:spMk id="6" creationId="{D6DA3FC2-FB85-4082-B244-2C534AE1D7C8}"/>
          </ac:spMkLst>
        </pc:spChg>
        <pc:spChg chg="add mod ord">
          <ac:chgData name="Nekelia Carai" userId="696063f2-4d2b-433f-ab81-dc498b76429c" providerId="ADAL" clId="{902C6854-8E6C-4444-8533-1534C4B29F3C}" dt="2023-03-09T12:59:41.847" v="1479" actId="171"/>
          <ac:spMkLst>
            <pc:docMk/>
            <pc:sldMk cId="1299181792" sldId="288"/>
            <ac:spMk id="8" creationId="{7BF14335-6832-30E8-1435-9D33A66F8BF4}"/>
          </ac:spMkLst>
        </pc:spChg>
        <pc:picChg chg="add mod">
          <ac:chgData name="Nekelia Carai" userId="696063f2-4d2b-433f-ab81-dc498b76429c" providerId="ADAL" clId="{902C6854-8E6C-4444-8533-1534C4B29F3C}" dt="2023-03-09T12:59:45.833" v="1480" actId="1076"/>
          <ac:picMkLst>
            <pc:docMk/>
            <pc:sldMk cId="1299181792" sldId="288"/>
            <ac:picMk id="7" creationId="{3472D1A6-5960-1EFD-5B5F-3A0C28307AE9}"/>
          </ac:picMkLst>
        </pc:picChg>
      </pc:sldChg>
      <pc:sldChg chg="addSp delSp modSp del mod ord">
        <pc:chgData name="Nekelia Carai" userId="696063f2-4d2b-433f-ab81-dc498b76429c" providerId="ADAL" clId="{902C6854-8E6C-4444-8533-1534C4B29F3C}" dt="2023-03-09T13:02:42.856" v="1482" actId="47"/>
        <pc:sldMkLst>
          <pc:docMk/>
          <pc:sldMk cId="3432588958" sldId="294"/>
        </pc:sldMkLst>
        <pc:spChg chg="mod">
          <ac:chgData name="Nekelia Carai" userId="696063f2-4d2b-433f-ab81-dc498b76429c" providerId="ADAL" clId="{902C6854-8E6C-4444-8533-1534C4B29F3C}" dt="2023-03-08T23:00:05.935" v="149" actId="207"/>
          <ac:spMkLst>
            <pc:docMk/>
            <pc:sldMk cId="3432588958" sldId="294"/>
            <ac:spMk id="2" creationId="{E5591F05-A253-452B-AD75-D33FD1D3F573}"/>
          </ac:spMkLst>
        </pc:spChg>
        <pc:spChg chg="mod">
          <ac:chgData name="Nekelia Carai" userId="696063f2-4d2b-433f-ab81-dc498b76429c" providerId="ADAL" clId="{902C6854-8E6C-4444-8533-1534C4B29F3C}" dt="2023-03-08T22:59:24.833" v="146" actId="20577"/>
          <ac:spMkLst>
            <pc:docMk/>
            <pc:sldMk cId="3432588958" sldId="294"/>
            <ac:spMk id="3" creationId="{B1388F3E-2992-4230-9F1D-052A3A873449}"/>
          </ac:spMkLst>
        </pc:spChg>
        <pc:spChg chg="mod">
          <ac:chgData name="Nekelia Carai" userId="696063f2-4d2b-433f-ab81-dc498b76429c" providerId="ADAL" clId="{902C6854-8E6C-4444-8533-1534C4B29F3C}" dt="2023-03-08T22:59:28.522" v="147" actId="20577"/>
          <ac:spMkLst>
            <pc:docMk/>
            <pc:sldMk cId="3432588958" sldId="294"/>
            <ac:spMk id="4" creationId="{CDB1F2E3-3845-47C5-BBF8-D9870A1C02E2}"/>
          </ac:spMkLst>
        </pc:spChg>
        <pc:spChg chg="mod">
          <ac:chgData name="Nekelia Carai" userId="696063f2-4d2b-433f-ab81-dc498b76429c" providerId="ADAL" clId="{902C6854-8E6C-4444-8533-1534C4B29F3C}" dt="2023-03-08T22:59:32.217" v="148" actId="20577"/>
          <ac:spMkLst>
            <pc:docMk/>
            <pc:sldMk cId="3432588958" sldId="294"/>
            <ac:spMk id="5" creationId="{7DC021A0-50F0-4E29-83FE-2366565D30B3}"/>
          </ac:spMkLst>
        </pc:spChg>
        <pc:spChg chg="del">
          <ac:chgData name="Nekelia Carai" userId="696063f2-4d2b-433f-ab81-dc498b76429c" providerId="ADAL" clId="{902C6854-8E6C-4444-8533-1534C4B29F3C}" dt="2023-03-08T22:59:02.009" v="121" actId="478"/>
          <ac:spMkLst>
            <pc:docMk/>
            <pc:sldMk cId="3432588958" sldId="294"/>
            <ac:spMk id="8" creationId="{378F92C0-A792-4524-8DA8-3CFD1643202B}"/>
          </ac:spMkLst>
        </pc:spChg>
        <pc:spChg chg="del">
          <ac:chgData name="Nekelia Carai" userId="696063f2-4d2b-433f-ab81-dc498b76429c" providerId="ADAL" clId="{902C6854-8E6C-4444-8533-1534C4B29F3C}" dt="2023-03-08T22:59:00.258" v="120" actId="478"/>
          <ac:spMkLst>
            <pc:docMk/>
            <pc:sldMk cId="3432588958" sldId="294"/>
            <ac:spMk id="9" creationId="{785636EB-3ADE-40EA-9BAA-6B66EF22EBF2}"/>
          </ac:spMkLst>
        </pc:spChg>
        <pc:spChg chg="add mod ord">
          <ac:chgData name="Nekelia Carai" userId="696063f2-4d2b-433f-ab81-dc498b76429c" providerId="ADAL" clId="{902C6854-8E6C-4444-8533-1534C4B29F3C}" dt="2023-03-09T11:44:50.796" v="795" actId="14100"/>
          <ac:spMkLst>
            <pc:docMk/>
            <pc:sldMk cId="3432588958" sldId="294"/>
            <ac:spMk id="10" creationId="{2C9459D0-36E7-1F0F-95C3-50F89E4B66C0}"/>
          </ac:spMkLst>
        </pc:spChg>
        <pc:spChg chg="add mod">
          <ac:chgData name="Nekelia Carai" userId="696063f2-4d2b-433f-ab81-dc498b76429c" providerId="ADAL" clId="{902C6854-8E6C-4444-8533-1534C4B29F3C}" dt="2023-03-08T23:00:28.663" v="156" actId="122"/>
          <ac:spMkLst>
            <pc:docMk/>
            <pc:sldMk cId="3432588958" sldId="294"/>
            <ac:spMk id="11" creationId="{E2E44E58-ACCC-0D6B-D9E6-824B0FBFC08B}"/>
          </ac:spMkLst>
        </pc:spChg>
        <pc:picChg chg="add del mod">
          <ac:chgData name="Nekelia Carai" userId="696063f2-4d2b-433f-ab81-dc498b76429c" providerId="ADAL" clId="{902C6854-8E6C-4444-8533-1534C4B29F3C}" dt="2023-03-09T12:03:48.611" v="922" actId="478"/>
          <ac:picMkLst>
            <pc:docMk/>
            <pc:sldMk cId="3432588958" sldId="294"/>
            <ac:picMk id="2050" creationId="{F58CB639-0B5F-5535-56F8-3B1B2C6E0613}"/>
          </ac:picMkLst>
        </pc:picChg>
        <pc:picChg chg="add del mod">
          <ac:chgData name="Nekelia Carai" userId="696063f2-4d2b-433f-ab81-dc498b76429c" providerId="ADAL" clId="{902C6854-8E6C-4444-8533-1534C4B29F3C}" dt="2023-03-09T11:49:37.924" v="802" actId="21"/>
          <ac:picMkLst>
            <pc:docMk/>
            <pc:sldMk cId="3432588958" sldId="294"/>
            <ac:picMk id="2052" creationId="{B103DA4C-BE71-8D48-464B-C9D4C3799A8B}"/>
          </ac:picMkLst>
        </pc:picChg>
      </pc:sldChg>
      <pc:sldChg chg="del">
        <pc:chgData name="Nekelia Carai" userId="696063f2-4d2b-433f-ab81-dc498b76429c" providerId="ADAL" clId="{902C6854-8E6C-4444-8533-1534C4B29F3C}" dt="2023-03-08T22:47:56.537" v="11" actId="47"/>
        <pc:sldMkLst>
          <pc:docMk/>
          <pc:sldMk cId="2366296285" sldId="306"/>
        </pc:sldMkLst>
      </pc:sldChg>
      <pc:sldChg chg="del">
        <pc:chgData name="Nekelia Carai" userId="696063f2-4d2b-433f-ab81-dc498b76429c" providerId="ADAL" clId="{902C6854-8E6C-4444-8533-1534C4B29F3C}" dt="2023-03-08T22:47:58.652" v="18" actId="47"/>
        <pc:sldMkLst>
          <pc:docMk/>
          <pc:sldMk cId="283521569" sldId="313"/>
        </pc:sldMkLst>
      </pc:sldChg>
      <pc:sldChg chg="del">
        <pc:chgData name="Nekelia Carai" userId="696063f2-4d2b-433f-ab81-dc498b76429c" providerId="ADAL" clId="{902C6854-8E6C-4444-8533-1534C4B29F3C}" dt="2023-03-08T22:47:59.205" v="21" actId="47"/>
        <pc:sldMkLst>
          <pc:docMk/>
          <pc:sldMk cId="2876252340" sldId="314"/>
        </pc:sldMkLst>
      </pc:sldChg>
      <pc:sldChg chg="del">
        <pc:chgData name="Nekelia Carai" userId="696063f2-4d2b-433f-ab81-dc498b76429c" providerId="ADAL" clId="{902C6854-8E6C-4444-8533-1534C4B29F3C}" dt="2023-03-08T22:47:59.013" v="20" actId="47"/>
        <pc:sldMkLst>
          <pc:docMk/>
          <pc:sldMk cId="885242968" sldId="315"/>
        </pc:sldMkLst>
      </pc:sldChg>
      <pc:sldChg chg="del">
        <pc:chgData name="Nekelia Carai" userId="696063f2-4d2b-433f-ab81-dc498b76429c" providerId="ADAL" clId="{902C6854-8E6C-4444-8533-1534C4B29F3C}" dt="2023-03-08T22:47:59.423" v="22" actId="47"/>
        <pc:sldMkLst>
          <pc:docMk/>
          <pc:sldMk cId="427558806" sldId="317"/>
        </pc:sldMkLst>
      </pc:sldChg>
      <pc:sldChg chg="del">
        <pc:chgData name="Nekelia Carai" userId="696063f2-4d2b-433f-ab81-dc498b76429c" providerId="ADAL" clId="{902C6854-8E6C-4444-8533-1534C4B29F3C}" dt="2023-03-08T22:47:58.825" v="19" actId="47"/>
        <pc:sldMkLst>
          <pc:docMk/>
          <pc:sldMk cId="1548258251" sldId="319"/>
        </pc:sldMkLst>
      </pc:sldChg>
      <pc:sldChg chg="del">
        <pc:chgData name="Nekelia Carai" userId="696063f2-4d2b-433f-ab81-dc498b76429c" providerId="ADAL" clId="{902C6854-8E6C-4444-8533-1534C4B29F3C}" dt="2023-03-08T22:47:43.966" v="0" actId="47"/>
        <pc:sldMkLst>
          <pc:docMk/>
          <pc:sldMk cId="3286393412" sldId="321"/>
        </pc:sldMkLst>
      </pc:sldChg>
      <pc:sldChg chg="del">
        <pc:chgData name="Nekelia Carai" userId="696063f2-4d2b-433f-ab81-dc498b76429c" providerId="ADAL" clId="{902C6854-8E6C-4444-8533-1534C4B29F3C}" dt="2023-03-08T22:47:49.567" v="3" actId="47"/>
        <pc:sldMkLst>
          <pc:docMk/>
          <pc:sldMk cId="1165525811" sldId="322"/>
        </pc:sldMkLst>
      </pc:sldChg>
      <pc:sldChg chg="del">
        <pc:chgData name="Nekelia Carai" userId="696063f2-4d2b-433f-ab81-dc498b76429c" providerId="ADAL" clId="{902C6854-8E6C-4444-8533-1534C4B29F3C}" dt="2023-03-08T22:47:53.641" v="6" actId="47"/>
        <pc:sldMkLst>
          <pc:docMk/>
          <pc:sldMk cId="900789299" sldId="333"/>
        </pc:sldMkLst>
      </pc:sldChg>
      <pc:sldChg chg="del">
        <pc:chgData name="Nekelia Carai" userId="696063f2-4d2b-433f-ab81-dc498b76429c" providerId="ADAL" clId="{902C6854-8E6C-4444-8533-1534C4B29F3C}" dt="2023-03-08T22:47:54.727" v="7" actId="47"/>
        <pc:sldMkLst>
          <pc:docMk/>
          <pc:sldMk cId="2375582155" sldId="334"/>
        </pc:sldMkLst>
      </pc:sldChg>
      <pc:sldChg chg="del">
        <pc:chgData name="Nekelia Carai" userId="696063f2-4d2b-433f-ab81-dc498b76429c" providerId="ADAL" clId="{902C6854-8E6C-4444-8533-1534C4B29F3C}" dt="2023-03-08T22:47:55.843" v="9" actId="47"/>
        <pc:sldMkLst>
          <pc:docMk/>
          <pc:sldMk cId="3298262503" sldId="335"/>
        </pc:sldMkLst>
      </pc:sldChg>
      <pc:sldChg chg="del">
        <pc:chgData name="Nekelia Carai" userId="696063f2-4d2b-433f-ab81-dc498b76429c" providerId="ADAL" clId="{902C6854-8E6C-4444-8533-1534C4B29F3C}" dt="2023-03-08T22:47:56.207" v="10" actId="47"/>
        <pc:sldMkLst>
          <pc:docMk/>
          <pc:sldMk cId="1414052741" sldId="336"/>
        </pc:sldMkLst>
      </pc:sldChg>
      <pc:sldChg chg="del">
        <pc:chgData name="Nekelia Carai" userId="696063f2-4d2b-433f-ab81-dc498b76429c" providerId="ADAL" clId="{902C6854-8E6C-4444-8533-1534C4B29F3C}" dt="2023-03-08T22:47:56.884" v="12" actId="47"/>
        <pc:sldMkLst>
          <pc:docMk/>
          <pc:sldMk cId="1565654066" sldId="337"/>
        </pc:sldMkLst>
      </pc:sldChg>
      <pc:sldChg chg="del">
        <pc:chgData name="Nekelia Carai" userId="696063f2-4d2b-433f-ab81-dc498b76429c" providerId="ADAL" clId="{902C6854-8E6C-4444-8533-1534C4B29F3C}" dt="2023-03-08T22:47:57.120" v="13" actId="47"/>
        <pc:sldMkLst>
          <pc:docMk/>
          <pc:sldMk cId="3687203648" sldId="338"/>
        </pc:sldMkLst>
      </pc:sldChg>
      <pc:sldChg chg="del">
        <pc:chgData name="Nekelia Carai" userId="696063f2-4d2b-433f-ab81-dc498b76429c" providerId="ADAL" clId="{902C6854-8E6C-4444-8533-1534C4B29F3C}" dt="2023-03-08T22:47:58.082" v="15" actId="47"/>
        <pc:sldMkLst>
          <pc:docMk/>
          <pc:sldMk cId="3294723861" sldId="340"/>
        </pc:sldMkLst>
      </pc:sldChg>
      <pc:sldChg chg="del">
        <pc:chgData name="Nekelia Carai" userId="696063f2-4d2b-433f-ab81-dc498b76429c" providerId="ADAL" clId="{902C6854-8E6C-4444-8533-1534C4B29F3C}" dt="2023-03-08T22:47:58.319" v="16" actId="47"/>
        <pc:sldMkLst>
          <pc:docMk/>
          <pc:sldMk cId="1809194376" sldId="341"/>
        </pc:sldMkLst>
      </pc:sldChg>
      <pc:sldChg chg="addSp delSp modSp del mod ord setBg setClrOvrMap">
        <pc:chgData name="Nekelia Carai" userId="696063f2-4d2b-433f-ab81-dc498b76429c" providerId="ADAL" clId="{902C6854-8E6C-4444-8533-1534C4B29F3C}" dt="2023-03-09T13:02:45.178" v="1484" actId="47"/>
        <pc:sldMkLst>
          <pc:docMk/>
          <pc:sldMk cId="1463001291" sldId="376"/>
        </pc:sldMkLst>
        <pc:spChg chg="add mod">
          <ac:chgData name="Nekelia Carai" userId="696063f2-4d2b-433f-ab81-dc498b76429c" providerId="ADAL" clId="{902C6854-8E6C-4444-8533-1534C4B29F3C}" dt="2023-03-09T00:53:11.541" v="701" actId="26606"/>
          <ac:spMkLst>
            <pc:docMk/>
            <pc:sldMk cId="1463001291" sldId="376"/>
            <ac:spMk id="2" creationId="{F5FEDA18-FB3A-DDD5-0623-0F446E6944A9}"/>
          </ac:spMkLst>
        </pc:spChg>
        <pc:spChg chg="add del mod">
          <ac:chgData name="Nekelia Carai" userId="696063f2-4d2b-433f-ab81-dc498b76429c" providerId="ADAL" clId="{902C6854-8E6C-4444-8533-1534C4B29F3C}" dt="2023-03-09T00:52:54.405" v="697" actId="931"/>
          <ac:spMkLst>
            <pc:docMk/>
            <pc:sldMk cId="1463001291" sldId="376"/>
            <ac:spMk id="3" creationId="{F0F75B31-A778-4059-9EF6-3348C42164DD}"/>
          </ac:spMkLst>
        </pc:spChg>
        <pc:spChg chg="add del">
          <ac:chgData name="Nekelia Carai" userId="696063f2-4d2b-433f-ab81-dc498b76429c" providerId="ADAL" clId="{902C6854-8E6C-4444-8533-1534C4B29F3C}" dt="2023-03-09T00:53:11.541" v="701" actId="26606"/>
          <ac:spMkLst>
            <pc:docMk/>
            <pc:sldMk cId="1463001291" sldId="376"/>
            <ac:spMk id="9" creationId="{AB58EF07-17C2-48CF-ABB0-EEF1F17CB8F0}"/>
          </ac:spMkLst>
        </pc:spChg>
        <pc:spChg chg="add del">
          <ac:chgData name="Nekelia Carai" userId="696063f2-4d2b-433f-ab81-dc498b76429c" providerId="ADAL" clId="{902C6854-8E6C-4444-8533-1534C4B29F3C}" dt="2023-03-09T00:53:11.541" v="701" actId="26606"/>
          <ac:spMkLst>
            <pc:docMk/>
            <pc:sldMk cId="1463001291" sldId="376"/>
            <ac:spMk id="10" creationId="{AF2F604E-43BE-4DC3-B983-E071523364F8}"/>
          </ac:spMkLst>
        </pc:spChg>
        <pc:spChg chg="del">
          <ac:chgData name="Nekelia Carai" userId="696063f2-4d2b-433f-ab81-dc498b76429c" providerId="ADAL" clId="{902C6854-8E6C-4444-8533-1534C4B29F3C}" dt="2023-03-08T22:57:49.525" v="113" actId="478"/>
          <ac:spMkLst>
            <pc:docMk/>
            <pc:sldMk cId="1463001291" sldId="376"/>
            <ac:spMk id="11" creationId="{B32BF815-8B16-4320-88A9-582102802117}"/>
          </ac:spMkLst>
        </pc:spChg>
        <pc:spChg chg="add del">
          <ac:chgData name="Nekelia Carai" userId="696063f2-4d2b-433f-ab81-dc498b76429c" providerId="ADAL" clId="{902C6854-8E6C-4444-8533-1534C4B29F3C}" dt="2023-03-09T00:53:11.541" v="701" actId="26606"/>
          <ac:spMkLst>
            <pc:docMk/>
            <pc:sldMk cId="1463001291" sldId="376"/>
            <ac:spMk id="12" creationId="{0671A8AE-40A1-4631-A6B8-581AFF065482}"/>
          </ac:spMkLst>
        </pc:spChg>
        <pc:spChg chg="add del">
          <ac:chgData name="Nekelia Carai" userId="696063f2-4d2b-433f-ab81-dc498b76429c" providerId="ADAL" clId="{902C6854-8E6C-4444-8533-1534C4B29F3C}" dt="2023-03-09T00:53:11.541" v="701" actId="26606"/>
          <ac:spMkLst>
            <pc:docMk/>
            <pc:sldMk cId="1463001291" sldId="376"/>
            <ac:spMk id="13" creationId="{08C9B587-E65E-4B52-B37C-ABEBB6E87928}"/>
          </ac:spMkLst>
        </pc:spChg>
        <pc:spChg chg="del">
          <ac:chgData name="Nekelia Carai" userId="696063f2-4d2b-433f-ab81-dc498b76429c" providerId="ADAL" clId="{902C6854-8E6C-4444-8533-1534C4B29F3C}" dt="2023-03-08T22:57:49.525" v="113" actId="478"/>
          <ac:spMkLst>
            <pc:docMk/>
            <pc:sldMk cId="1463001291" sldId="376"/>
            <ac:spMk id="14" creationId="{8FDFB81B-BB8D-4ABB-B85B-68A7E09B4EE5}"/>
          </ac:spMkLst>
        </pc:spChg>
        <pc:spChg chg="del">
          <ac:chgData name="Nekelia Carai" userId="696063f2-4d2b-433f-ab81-dc498b76429c" providerId="ADAL" clId="{902C6854-8E6C-4444-8533-1534C4B29F3C}" dt="2023-03-08T22:57:49.525" v="113" actId="478"/>
          <ac:spMkLst>
            <pc:docMk/>
            <pc:sldMk cId="1463001291" sldId="376"/>
            <ac:spMk id="15" creationId="{CC12280B-421F-4ACC-BBFC-C252614F5BE4}"/>
          </ac:spMkLst>
        </pc:spChg>
        <pc:spChg chg="del">
          <ac:chgData name="Nekelia Carai" userId="696063f2-4d2b-433f-ab81-dc498b76429c" providerId="ADAL" clId="{902C6854-8E6C-4444-8533-1534C4B29F3C}" dt="2023-03-08T22:57:49.525" v="113" actId="478"/>
          <ac:spMkLst>
            <pc:docMk/>
            <pc:sldMk cId="1463001291" sldId="376"/>
            <ac:spMk id="16" creationId="{906F981F-4B5E-420B-81AB-CEBB05B3634F}"/>
          </ac:spMkLst>
        </pc:spChg>
        <pc:spChg chg="del">
          <ac:chgData name="Nekelia Carai" userId="696063f2-4d2b-433f-ab81-dc498b76429c" providerId="ADAL" clId="{902C6854-8E6C-4444-8533-1534C4B29F3C}" dt="2023-03-08T22:57:49.525" v="113" actId="478"/>
          <ac:spMkLst>
            <pc:docMk/>
            <pc:sldMk cId="1463001291" sldId="376"/>
            <ac:spMk id="17" creationId="{415A71B3-8483-441F-9C22-77463F50B0ED}"/>
          </ac:spMkLst>
        </pc:spChg>
        <pc:spChg chg="del">
          <ac:chgData name="Nekelia Carai" userId="696063f2-4d2b-433f-ab81-dc498b76429c" providerId="ADAL" clId="{902C6854-8E6C-4444-8533-1534C4B29F3C}" dt="2023-03-08T22:57:49.525" v="113" actId="478"/>
          <ac:spMkLst>
            <pc:docMk/>
            <pc:sldMk cId="1463001291" sldId="376"/>
            <ac:spMk id="18" creationId="{1E1A74CC-C943-4B3A-A2C0-17361CF26187}"/>
          </ac:spMkLst>
        </pc:spChg>
        <pc:spChg chg="del">
          <ac:chgData name="Nekelia Carai" userId="696063f2-4d2b-433f-ab81-dc498b76429c" providerId="ADAL" clId="{902C6854-8E6C-4444-8533-1534C4B29F3C}" dt="2023-03-08T22:57:49.525" v="113" actId="478"/>
          <ac:spMkLst>
            <pc:docMk/>
            <pc:sldMk cId="1463001291" sldId="376"/>
            <ac:spMk id="19" creationId="{7AAC81E7-20C3-4BA6-9535-5535FC1910D3}"/>
          </ac:spMkLst>
        </pc:spChg>
        <pc:spChg chg="del">
          <ac:chgData name="Nekelia Carai" userId="696063f2-4d2b-433f-ab81-dc498b76429c" providerId="ADAL" clId="{902C6854-8E6C-4444-8533-1534C4B29F3C}" dt="2023-03-08T22:57:49.525" v="113" actId="478"/>
          <ac:spMkLst>
            <pc:docMk/>
            <pc:sldMk cId="1463001291" sldId="376"/>
            <ac:spMk id="20" creationId="{408FFDDE-2852-43B4-8F21-3DC9135EF10C}"/>
          </ac:spMkLst>
        </pc:spChg>
        <pc:picChg chg="add del mod">
          <ac:chgData name="Nekelia Carai" userId="696063f2-4d2b-433f-ab81-dc498b76429c" providerId="ADAL" clId="{902C6854-8E6C-4444-8533-1534C4B29F3C}" dt="2023-03-09T00:35:11.383" v="581" actId="931"/>
          <ac:picMkLst>
            <pc:docMk/>
            <pc:sldMk cId="1463001291" sldId="376"/>
            <ac:picMk id="5" creationId="{AF0682F5-B5AC-9208-5014-A3C37C2E6648}"/>
          </ac:picMkLst>
        </pc:picChg>
        <pc:picChg chg="add mod">
          <ac:chgData name="Nekelia Carai" userId="696063f2-4d2b-433f-ab81-dc498b76429c" providerId="ADAL" clId="{902C6854-8E6C-4444-8533-1534C4B29F3C}" dt="2023-03-09T00:53:11.541" v="701" actId="26606"/>
          <ac:picMkLst>
            <pc:docMk/>
            <pc:sldMk cId="1463001291" sldId="376"/>
            <ac:picMk id="7" creationId="{87FE78FC-CC88-7A4F-021B-D3626181C07B}"/>
          </ac:picMkLst>
        </pc:picChg>
      </pc:sldChg>
      <pc:sldChg chg="del">
        <pc:chgData name="Nekelia Carai" userId="696063f2-4d2b-433f-ab81-dc498b76429c" providerId="ADAL" clId="{902C6854-8E6C-4444-8533-1534C4B29F3C}" dt="2023-03-08T22:47:55.355" v="8" actId="47"/>
        <pc:sldMkLst>
          <pc:docMk/>
          <pc:sldMk cId="2905276666" sldId="377"/>
        </pc:sldMkLst>
      </pc:sldChg>
      <pc:sldChg chg="del">
        <pc:chgData name="Nekelia Carai" userId="696063f2-4d2b-433f-ab81-dc498b76429c" providerId="ADAL" clId="{902C6854-8E6C-4444-8533-1534C4B29F3C}" dt="2023-03-08T22:47:57.688" v="14" actId="47"/>
        <pc:sldMkLst>
          <pc:docMk/>
          <pc:sldMk cId="982076315" sldId="378"/>
        </pc:sldMkLst>
      </pc:sldChg>
      <pc:sldChg chg="del">
        <pc:chgData name="Nekelia Carai" userId="696063f2-4d2b-433f-ab81-dc498b76429c" providerId="ADAL" clId="{902C6854-8E6C-4444-8533-1534C4B29F3C}" dt="2023-03-08T22:47:58.462" v="17" actId="47"/>
        <pc:sldMkLst>
          <pc:docMk/>
          <pc:sldMk cId="1081998853" sldId="379"/>
        </pc:sldMkLst>
      </pc:sldChg>
      <pc:sldChg chg="modSp mod">
        <pc:chgData name="Nekelia Carai" userId="696063f2-4d2b-433f-ab81-dc498b76429c" providerId="ADAL" clId="{902C6854-8E6C-4444-8533-1534C4B29F3C}" dt="2023-03-09T00:15:13.035" v="259" actId="404"/>
        <pc:sldMkLst>
          <pc:docMk/>
          <pc:sldMk cId="1318176204" sldId="380"/>
        </pc:sldMkLst>
        <pc:spChg chg="mod">
          <ac:chgData name="Nekelia Carai" userId="696063f2-4d2b-433f-ab81-dc498b76429c" providerId="ADAL" clId="{902C6854-8E6C-4444-8533-1534C4B29F3C}" dt="2023-03-09T00:15:13.035" v="259" actId="404"/>
          <ac:spMkLst>
            <pc:docMk/>
            <pc:sldMk cId="1318176204" sldId="380"/>
            <ac:spMk id="2" creationId="{906B0607-A929-4B7A-BC83-2BDB93754513}"/>
          </ac:spMkLst>
        </pc:spChg>
      </pc:sldChg>
      <pc:sldChg chg="addSp delSp modSp mod modAnim modNotesTx">
        <pc:chgData name="Nekelia Carai" userId="696063f2-4d2b-433f-ab81-dc498b76429c" providerId="ADAL" clId="{902C6854-8E6C-4444-8533-1534C4B29F3C}" dt="2023-03-09T12:46:57.060" v="1431" actId="255"/>
        <pc:sldMkLst>
          <pc:docMk/>
          <pc:sldMk cId="3155820568" sldId="381"/>
        </pc:sldMkLst>
        <pc:spChg chg="mod">
          <ac:chgData name="Nekelia Carai" userId="696063f2-4d2b-433f-ab81-dc498b76429c" providerId="ADAL" clId="{902C6854-8E6C-4444-8533-1534C4B29F3C}" dt="2023-03-09T00:27:54.838" v="522" actId="14100"/>
          <ac:spMkLst>
            <pc:docMk/>
            <pc:sldMk cId="3155820568" sldId="381"/>
            <ac:spMk id="3" creationId="{A0957804-4503-ED07-7479-262E685528C2}"/>
          </ac:spMkLst>
        </pc:spChg>
        <pc:spChg chg="del mod">
          <ac:chgData name="Nekelia Carai" userId="696063f2-4d2b-433f-ab81-dc498b76429c" providerId="ADAL" clId="{902C6854-8E6C-4444-8533-1534C4B29F3C}" dt="2023-03-09T00:27:40.187" v="501" actId="478"/>
          <ac:spMkLst>
            <pc:docMk/>
            <pc:sldMk cId="3155820568" sldId="381"/>
            <ac:spMk id="4" creationId="{C7915EA8-9BB0-FBE5-9EAF-8423CB47768B}"/>
          </ac:spMkLst>
        </pc:spChg>
        <pc:spChg chg="mod">
          <ac:chgData name="Nekelia Carai" userId="696063f2-4d2b-433f-ab81-dc498b76429c" providerId="ADAL" clId="{902C6854-8E6C-4444-8533-1534C4B29F3C}" dt="2023-03-09T12:46:57.060" v="1431" actId="255"/>
          <ac:spMkLst>
            <pc:docMk/>
            <pc:sldMk cId="3155820568" sldId="381"/>
            <ac:spMk id="7" creationId="{675F82F1-A0FF-3BCE-058A-D19948B86B77}"/>
          </ac:spMkLst>
        </pc:spChg>
        <pc:spChg chg="mod">
          <ac:chgData name="Nekelia Carai" userId="696063f2-4d2b-433f-ab81-dc498b76429c" providerId="ADAL" clId="{902C6854-8E6C-4444-8533-1534C4B29F3C}" dt="2023-03-09T12:46:47.427" v="1429" actId="1076"/>
          <ac:spMkLst>
            <pc:docMk/>
            <pc:sldMk cId="3155820568" sldId="381"/>
            <ac:spMk id="8" creationId="{BFD521DB-ADAD-903C-00BC-A1A7411BDC0A}"/>
          </ac:spMkLst>
        </pc:spChg>
        <pc:spChg chg="add del mod">
          <ac:chgData name="Nekelia Carai" userId="696063f2-4d2b-433f-ab81-dc498b76429c" providerId="ADAL" clId="{902C6854-8E6C-4444-8533-1534C4B29F3C}" dt="2023-03-09T12:14:41.778" v="978" actId="478"/>
          <ac:spMkLst>
            <pc:docMk/>
            <pc:sldMk cId="3155820568" sldId="381"/>
            <ac:spMk id="9" creationId="{8AC92B68-65BF-CA83-F98F-7EF579023CEC}"/>
          </ac:spMkLst>
        </pc:spChg>
        <pc:picChg chg="add del mod">
          <ac:chgData name="Nekelia Carai" userId="696063f2-4d2b-433f-ab81-dc498b76429c" providerId="ADAL" clId="{902C6854-8E6C-4444-8533-1534C4B29F3C}" dt="2023-03-09T00:38:57.463" v="608" actId="478"/>
          <ac:picMkLst>
            <pc:docMk/>
            <pc:sldMk cId="3155820568" sldId="381"/>
            <ac:picMk id="10" creationId="{2C31D98D-AA0E-9E28-7155-2EAB613740CD}"/>
          </ac:picMkLst>
        </pc:picChg>
        <pc:picChg chg="add mod">
          <ac:chgData name="Nekelia Carai" userId="696063f2-4d2b-433f-ab81-dc498b76429c" providerId="ADAL" clId="{902C6854-8E6C-4444-8533-1534C4B29F3C}" dt="2023-03-09T12:35:36.919" v="1265" actId="14100"/>
          <ac:picMkLst>
            <pc:docMk/>
            <pc:sldMk cId="3155820568" sldId="381"/>
            <ac:picMk id="11" creationId="{0BE7D837-BA41-3B11-A916-A6D4A9270E3D}"/>
          </ac:picMkLst>
        </pc:picChg>
        <pc:picChg chg="add del mod">
          <ac:chgData name="Nekelia Carai" userId="696063f2-4d2b-433f-ab81-dc498b76429c" providerId="ADAL" clId="{902C6854-8E6C-4444-8533-1534C4B29F3C}" dt="2023-03-09T00:37:32.871" v="595" actId="478"/>
          <ac:picMkLst>
            <pc:docMk/>
            <pc:sldMk cId="3155820568" sldId="381"/>
            <ac:picMk id="5122" creationId="{7D23B021-E1AE-260A-B66B-214AFF72B8ED}"/>
          </ac:picMkLst>
        </pc:picChg>
        <pc:picChg chg="add del mod">
          <ac:chgData name="Nekelia Carai" userId="696063f2-4d2b-433f-ab81-dc498b76429c" providerId="ADAL" clId="{902C6854-8E6C-4444-8533-1534C4B29F3C}" dt="2023-03-09T11:51:55.354" v="819" actId="21"/>
          <ac:picMkLst>
            <pc:docMk/>
            <pc:sldMk cId="3155820568" sldId="381"/>
            <ac:picMk id="5124" creationId="{B64ED472-BDA4-7B11-4119-17D1D2BA6AA8}"/>
          </ac:picMkLst>
        </pc:picChg>
      </pc:sldChg>
      <pc:sldChg chg="addSp delSp modSp mod modAnim modNotesTx">
        <pc:chgData name="Nekelia Carai" userId="696063f2-4d2b-433f-ab81-dc498b76429c" providerId="ADAL" clId="{902C6854-8E6C-4444-8533-1534C4B29F3C}" dt="2023-03-09T12:34:22.384" v="1254" actId="1035"/>
        <pc:sldMkLst>
          <pc:docMk/>
          <pc:sldMk cId="2882019908" sldId="382"/>
        </pc:sldMkLst>
        <pc:spChg chg="del">
          <ac:chgData name="Nekelia Carai" userId="696063f2-4d2b-433f-ab81-dc498b76429c" providerId="ADAL" clId="{902C6854-8E6C-4444-8533-1534C4B29F3C}" dt="2023-03-09T00:28:24.767" v="527" actId="478"/>
          <ac:spMkLst>
            <pc:docMk/>
            <pc:sldMk cId="2882019908" sldId="382"/>
            <ac:spMk id="3" creationId="{AA731D16-DCF7-2F6C-3EC9-BE374470453A}"/>
          </ac:spMkLst>
        </pc:spChg>
        <pc:spChg chg="mod">
          <ac:chgData name="Nekelia Carai" userId="696063f2-4d2b-433f-ab81-dc498b76429c" providerId="ADAL" clId="{902C6854-8E6C-4444-8533-1534C4B29F3C}" dt="2023-03-09T00:54:05.465" v="702" actId="207"/>
          <ac:spMkLst>
            <pc:docMk/>
            <pc:sldMk cId="2882019908" sldId="382"/>
            <ac:spMk id="6" creationId="{02BD8467-574F-CF8C-C70C-0E4C7D237986}"/>
          </ac:spMkLst>
        </pc:spChg>
        <pc:spChg chg="add mod">
          <ac:chgData name="Nekelia Carai" userId="696063f2-4d2b-433f-ab81-dc498b76429c" providerId="ADAL" clId="{902C6854-8E6C-4444-8533-1534C4B29F3C}" dt="2023-03-09T11:43:14.889" v="787" actId="1076"/>
          <ac:spMkLst>
            <pc:docMk/>
            <pc:sldMk cId="2882019908" sldId="382"/>
            <ac:spMk id="10" creationId="{990EEF5D-98A5-4634-2B1E-269AACB59278}"/>
          </ac:spMkLst>
        </pc:spChg>
        <pc:spChg chg="add mod">
          <ac:chgData name="Nekelia Carai" userId="696063f2-4d2b-433f-ab81-dc498b76429c" providerId="ADAL" clId="{902C6854-8E6C-4444-8533-1534C4B29F3C}" dt="2023-03-09T12:34:22.384" v="1254" actId="1035"/>
          <ac:spMkLst>
            <pc:docMk/>
            <pc:sldMk cId="2882019908" sldId="382"/>
            <ac:spMk id="11" creationId="{BE775AA7-41C8-5C2C-2B65-3416F2996748}"/>
          </ac:spMkLst>
        </pc:spChg>
        <pc:picChg chg="add del mod ord">
          <ac:chgData name="Nekelia Carai" userId="696063f2-4d2b-433f-ab81-dc498b76429c" providerId="ADAL" clId="{902C6854-8E6C-4444-8533-1534C4B29F3C}" dt="2023-03-09T12:23:29.471" v="1063" actId="478"/>
          <ac:picMkLst>
            <pc:docMk/>
            <pc:sldMk cId="2882019908" sldId="382"/>
            <ac:picMk id="8" creationId="{73938A04-049F-1BB4-9CDD-8278536F8E79}"/>
          </ac:picMkLst>
        </pc:picChg>
        <pc:picChg chg="add del mod">
          <ac:chgData name="Nekelia Carai" userId="696063f2-4d2b-433f-ab81-dc498b76429c" providerId="ADAL" clId="{902C6854-8E6C-4444-8533-1534C4B29F3C}" dt="2023-03-09T00:41:14.049" v="620" actId="478"/>
          <ac:picMkLst>
            <pc:docMk/>
            <pc:sldMk cId="2882019908" sldId="382"/>
            <ac:picMk id="9" creationId="{8AC5E90A-62C8-8D42-7D03-EA9E6F79F151}"/>
          </ac:picMkLst>
        </pc:picChg>
        <pc:picChg chg="add mod">
          <ac:chgData name="Nekelia Carai" userId="696063f2-4d2b-433f-ab81-dc498b76429c" providerId="ADAL" clId="{902C6854-8E6C-4444-8533-1534C4B29F3C}" dt="2023-03-09T12:33:10.785" v="1238" actId="1076"/>
          <ac:picMkLst>
            <pc:docMk/>
            <pc:sldMk cId="2882019908" sldId="382"/>
            <ac:picMk id="4098" creationId="{1263D7F3-C3B7-FCA5-F6A7-137F46A2CE1B}"/>
          </ac:picMkLst>
        </pc:picChg>
      </pc:sldChg>
      <pc:sldChg chg="addSp delSp modSp add del mod ord modAnim">
        <pc:chgData name="Nekelia Carai" userId="696063f2-4d2b-433f-ab81-dc498b76429c" providerId="ADAL" clId="{902C6854-8E6C-4444-8533-1534C4B29F3C}" dt="2023-03-09T12:41:00.226" v="1400" actId="47"/>
        <pc:sldMkLst>
          <pc:docMk/>
          <pc:sldMk cId="1224571662" sldId="383"/>
        </pc:sldMkLst>
        <pc:spChg chg="del mod">
          <ac:chgData name="Nekelia Carai" userId="696063f2-4d2b-433f-ab81-dc498b76429c" providerId="ADAL" clId="{902C6854-8E6C-4444-8533-1534C4B29F3C}" dt="2023-03-09T12:38:41.438" v="1286" actId="478"/>
          <ac:spMkLst>
            <pc:docMk/>
            <pc:sldMk cId="1224571662" sldId="383"/>
            <ac:spMk id="2" creationId="{E5591F05-A253-452B-AD75-D33FD1D3F573}"/>
          </ac:spMkLst>
        </pc:spChg>
        <pc:spChg chg="del">
          <ac:chgData name="Nekelia Carai" userId="696063f2-4d2b-433f-ab81-dc498b76429c" providerId="ADAL" clId="{902C6854-8E6C-4444-8533-1534C4B29F3C}" dt="2023-03-09T11:51:04.364" v="808" actId="478"/>
          <ac:spMkLst>
            <pc:docMk/>
            <pc:sldMk cId="1224571662" sldId="383"/>
            <ac:spMk id="3" creationId="{B1388F3E-2992-4230-9F1D-052A3A873449}"/>
          </ac:spMkLst>
        </pc:spChg>
        <pc:spChg chg="del">
          <ac:chgData name="Nekelia Carai" userId="696063f2-4d2b-433f-ab81-dc498b76429c" providerId="ADAL" clId="{902C6854-8E6C-4444-8533-1534C4B29F3C}" dt="2023-03-09T11:51:46.604" v="818" actId="478"/>
          <ac:spMkLst>
            <pc:docMk/>
            <pc:sldMk cId="1224571662" sldId="383"/>
            <ac:spMk id="4" creationId="{CDB1F2E3-3845-47C5-BBF8-D9870A1C02E2}"/>
          </ac:spMkLst>
        </pc:spChg>
        <pc:spChg chg="del">
          <ac:chgData name="Nekelia Carai" userId="696063f2-4d2b-433f-ab81-dc498b76429c" providerId="ADAL" clId="{902C6854-8E6C-4444-8533-1534C4B29F3C}" dt="2023-03-09T11:52:42.176" v="824" actId="478"/>
          <ac:spMkLst>
            <pc:docMk/>
            <pc:sldMk cId="1224571662" sldId="383"/>
            <ac:spMk id="5" creationId="{7DC021A0-50F0-4E29-83FE-2366565D30B3}"/>
          </ac:spMkLst>
        </pc:spChg>
        <pc:spChg chg="mod">
          <ac:chgData name="Nekelia Carai" userId="696063f2-4d2b-433f-ab81-dc498b76429c" providerId="ADAL" clId="{902C6854-8E6C-4444-8533-1534C4B29F3C}" dt="2023-03-09T12:35:10.275" v="1259" actId="1076"/>
          <ac:spMkLst>
            <pc:docMk/>
            <pc:sldMk cId="1224571662" sldId="383"/>
            <ac:spMk id="6" creationId="{848A6F9F-8954-419E-B7C5-E0C16110F50C}"/>
          </ac:spMkLst>
        </pc:spChg>
        <pc:spChg chg="mod">
          <ac:chgData name="Nekelia Carai" userId="696063f2-4d2b-433f-ab81-dc498b76429c" providerId="ADAL" clId="{902C6854-8E6C-4444-8533-1534C4B29F3C}" dt="2023-03-09T12:35:10.275" v="1259" actId="1076"/>
          <ac:spMkLst>
            <pc:docMk/>
            <pc:sldMk cId="1224571662" sldId="383"/>
            <ac:spMk id="7" creationId="{26F39798-1165-4186-80E9-A0E1E971E010}"/>
          </ac:spMkLst>
        </pc:spChg>
        <pc:spChg chg="mod">
          <ac:chgData name="Nekelia Carai" userId="696063f2-4d2b-433f-ab81-dc498b76429c" providerId="ADAL" clId="{902C6854-8E6C-4444-8533-1534C4B29F3C}" dt="2023-03-09T12:37:45.040" v="1274" actId="14100"/>
          <ac:spMkLst>
            <pc:docMk/>
            <pc:sldMk cId="1224571662" sldId="383"/>
            <ac:spMk id="10" creationId="{2C9459D0-36E7-1F0F-95C3-50F89E4B66C0}"/>
          </ac:spMkLst>
        </pc:spChg>
        <pc:spChg chg="del">
          <ac:chgData name="Nekelia Carai" userId="696063f2-4d2b-433f-ab81-dc498b76429c" providerId="ADAL" clId="{902C6854-8E6C-4444-8533-1534C4B29F3C}" dt="2023-03-09T12:35:14.812" v="1260" actId="478"/>
          <ac:spMkLst>
            <pc:docMk/>
            <pc:sldMk cId="1224571662" sldId="383"/>
            <ac:spMk id="11" creationId="{E2E44E58-ACCC-0D6B-D9E6-824B0FBFC08B}"/>
          </ac:spMkLst>
        </pc:spChg>
        <pc:picChg chg="add del mod">
          <ac:chgData name="Nekelia Carai" userId="696063f2-4d2b-433f-ab81-dc498b76429c" providerId="ADAL" clId="{902C6854-8E6C-4444-8533-1534C4B29F3C}" dt="2023-03-09T12:34:34.282" v="1255" actId="478"/>
          <ac:picMkLst>
            <pc:docMk/>
            <pc:sldMk cId="1224571662" sldId="383"/>
            <ac:picMk id="8" creationId="{0A327256-F778-A1F2-10C2-812900B491EB}"/>
          </ac:picMkLst>
        </pc:picChg>
        <pc:picChg chg="add del mod">
          <ac:chgData name="Nekelia Carai" userId="696063f2-4d2b-433f-ab81-dc498b76429c" providerId="ADAL" clId="{902C6854-8E6C-4444-8533-1534C4B29F3C}" dt="2023-03-09T12:38:15.168" v="1281" actId="478"/>
          <ac:picMkLst>
            <pc:docMk/>
            <pc:sldMk cId="1224571662" sldId="383"/>
            <ac:picMk id="9" creationId="{41AB29B4-538B-BA93-6887-7297F5E55E79}"/>
          </ac:picMkLst>
        </pc:picChg>
        <pc:picChg chg="add del mod">
          <ac:chgData name="Nekelia Carai" userId="696063f2-4d2b-433f-ab81-dc498b76429c" providerId="ADAL" clId="{902C6854-8E6C-4444-8533-1534C4B29F3C}" dt="2023-03-09T12:35:45.746" v="1267" actId="478"/>
          <ac:picMkLst>
            <pc:docMk/>
            <pc:sldMk cId="1224571662" sldId="383"/>
            <ac:picMk id="12" creationId="{1568681D-A144-D4F7-9F8B-5A18E60636B6}"/>
          </ac:picMkLst>
        </pc:picChg>
        <pc:picChg chg="add mod">
          <ac:chgData name="Nekelia Carai" userId="696063f2-4d2b-433f-ab81-dc498b76429c" providerId="ADAL" clId="{902C6854-8E6C-4444-8533-1534C4B29F3C}" dt="2023-03-09T12:39:12.252" v="1289" actId="14100"/>
          <ac:picMkLst>
            <pc:docMk/>
            <pc:sldMk cId="1224571662" sldId="383"/>
            <ac:picMk id="13" creationId="{F0F87B88-24B4-7A14-F59A-C329D51ED559}"/>
          </ac:picMkLst>
        </pc:picChg>
        <pc:picChg chg="add mod">
          <ac:chgData name="Nekelia Carai" userId="696063f2-4d2b-433f-ab81-dc498b76429c" providerId="ADAL" clId="{902C6854-8E6C-4444-8533-1534C4B29F3C}" dt="2023-03-09T12:39:16.289" v="1290" actId="1076"/>
          <ac:picMkLst>
            <pc:docMk/>
            <pc:sldMk cId="1224571662" sldId="383"/>
            <ac:picMk id="14" creationId="{429847D2-9AAE-74E7-1ACF-555F18039DA4}"/>
          </ac:picMkLst>
        </pc:picChg>
        <pc:picChg chg="del mod">
          <ac:chgData name="Nekelia Carai" userId="696063f2-4d2b-433f-ab81-dc498b76429c" providerId="ADAL" clId="{902C6854-8E6C-4444-8533-1534C4B29F3C}" dt="2023-03-09T11:58:32.352" v="853" actId="21"/>
          <ac:picMkLst>
            <pc:docMk/>
            <pc:sldMk cId="1224571662" sldId="383"/>
            <ac:picMk id="2050" creationId="{F58CB639-0B5F-5535-56F8-3B1B2C6E0613}"/>
          </ac:picMkLst>
        </pc:picChg>
        <pc:picChg chg="add mod">
          <ac:chgData name="Nekelia Carai" userId="696063f2-4d2b-433f-ab81-dc498b76429c" providerId="ADAL" clId="{902C6854-8E6C-4444-8533-1534C4B29F3C}" dt="2023-03-09T12:39:17.738" v="1291" actId="1076"/>
          <ac:picMkLst>
            <pc:docMk/>
            <pc:sldMk cId="1224571662" sldId="383"/>
            <ac:picMk id="7170" creationId="{35E04A7B-20F0-3174-5523-7FD0A5B5BE0F}"/>
          </ac:picMkLst>
        </pc:picChg>
      </pc:sldChg>
      <pc:sldChg chg="add del ord">
        <pc:chgData name="Nekelia Carai" userId="696063f2-4d2b-433f-ab81-dc498b76429c" providerId="ADAL" clId="{902C6854-8E6C-4444-8533-1534C4B29F3C}" dt="2023-03-09T13:02:44.112" v="1483" actId="47"/>
        <pc:sldMkLst>
          <pc:docMk/>
          <pc:sldMk cId="1213220078" sldId="384"/>
        </pc:sldMkLst>
      </pc:sldChg>
      <pc:sldChg chg="addSp delSp modSp add mod ord setBg modAnim">
        <pc:chgData name="Nekelia Carai" userId="696063f2-4d2b-433f-ab81-dc498b76429c" providerId="ADAL" clId="{902C6854-8E6C-4444-8533-1534C4B29F3C}" dt="2023-03-09T12:49:16.184" v="1446"/>
        <pc:sldMkLst>
          <pc:docMk/>
          <pc:sldMk cId="2663177795" sldId="385"/>
        </pc:sldMkLst>
        <pc:spChg chg="add del">
          <ac:chgData name="Nekelia Carai" userId="696063f2-4d2b-433f-ab81-dc498b76429c" providerId="ADAL" clId="{902C6854-8E6C-4444-8533-1534C4B29F3C}" dt="2023-03-09T12:40:18.175" v="1298" actId="26606"/>
          <ac:spMkLst>
            <pc:docMk/>
            <pc:sldMk cId="2663177795" sldId="385"/>
            <ac:spMk id="9" creationId="{C96C8BAF-68F3-4B78-B238-35DF5D86560D}"/>
          </ac:spMkLst>
        </pc:spChg>
        <pc:spChg chg="add">
          <ac:chgData name="Nekelia Carai" userId="696063f2-4d2b-433f-ab81-dc498b76429c" providerId="ADAL" clId="{902C6854-8E6C-4444-8533-1534C4B29F3C}" dt="2023-03-09T12:40:20.200" v="1301" actId="26606"/>
          <ac:spMkLst>
            <pc:docMk/>
            <pc:sldMk cId="2663177795" sldId="385"/>
            <ac:spMk id="26" creationId="{C96C8BAF-68F3-4B78-B238-35DF5D86560D}"/>
          </ac:spMkLst>
        </pc:spChg>
        <pc:spChg chg="del">
          <ac:chgData name="Nekelia Carai" userId="696063f2-4d2b-433f-ab81-dc498b76429c" providerId="ADAL" clId="{902C6854-8E6C-4444-8533-1534C4B29F3C}" dt="2023-03-09T12:39:47.360" v="1293" actId="478"/>
          <ac:spMkLst>
            <pc:docMk/>
            <pc:sldMk cId="2663177795" sldId="385"/>
            <ac:spMk id="32" creationId="{A393546D-882A-85B8-9E4B-39284550F098}"/>
          </ac:spMkLst>
        </pc:spChg>
        <pc:spChg chg="del">
          <ac:chgData name="Nekelia Carai" userId="696063f2-4d2b-433f-ab81-dc498b76429c" providerId="ADAL" clId="{902C6854-8E6C-4444-8533-1534C4B29F3C}" dt="2023-03-09T12:39:47.360" v="1293" actId="478"/>
          <ac:spMkLst>
            <pc:docMk/>
            <pc:sldMk cId="2663177795" sldId="385"/>
            <ac:spMk id="34" creationId="{DB73905A-CD28-9802-60AF-593AB475AF2B}"/>
          </ac:spMkLst>
        </pc:spChg>
        <pc:spChg chg="del">
          <ac:chgData name="Nekelia Carai" userId="696063f2-4d2b-433f-ab81-dc498b76429c" providerId="ADAL" clId="{902C6854-8E6C-4444-8533-1534C4B29F3C}" dt="2023-03-09T12:39:47.360" v="1293" actId="478"/>
          <ac:spMkLst>
            <pc:docMk/>
            <pc:sldMk cId="2663177795" sldId="385"/>
            <ac:spMk id="35" creationId="{8931FB39-9199-9D02-8D2B-EE3F046AF286}"/>
          </ac:spMkLst>
        </pc:spChg>
        <pc:spChg chg="del">
          <ac:chgData name="Nekelia Carai" userId="696063f2-4d2b-433f-ab81-dc498b76429c" providerId="ADAL" clId="{902C6854-8E6C-4444-8533-1534C4B29F3C}" dt="2023-03-09T12:39:47.360" v="1293" actId="478"/>
          <ac:spMkLst>
            <pc:docMk/>
            <pc:sldMk cId="2663177795" sldId="385"/>
            <ac:spMk id="37" creationId="{A9E6108E-124B-8F9D-AB72-7A4F2592A8F4}"/>
          </ac:spMkLst>
        </pc:spChg>
        <pc:grpChg chg="add del">
          <ac:chgData name="Nekelia Carai" userId="696063f2-4d2b-433f-ab81-dc498b76429c" providerId="ADAL" clId="{902C6854-8E6C-4444-8533-1534C4B29F3C}" dt="2023-03-09T12:40:18.175" v="1298" actId="26606"/>
          <ac:grpSpMkLst>
            <pc:docMk/>
            <pc:sldMk cId="2663177795" sldId="385"/>
            <ac:grpSpMk id="11" creationId="{4F4CD6D0-5A87-4BA2-A13A-0E40511C3CFA}"/>
          </ac:grpSpMkLst>
        </pc:grpChg>
        <pc:grpChg chg="add del">
          <ac:chgData name="Nekelia Carai" userId="696063f2-4d2b-433f-ab81-dc498b76429c" providerId="ADAL" clId="{902C6854-8E6C-4444-8533-1534C4B29F3C}" dt="2023-03-09T12:40:18.175" v="1298" actId="26606"/>
          <ac:grpSpMkLst>
            <pc:docMk/>
            <pc:sldMk cId="2663177795" sldId="385"/>
            <ac:grpSpMk id="15" creationId="{E9537076-EF48-4F72-9164-FD8260D550AC}"/>
          </ac:grpSpMkLst>
        </pc:grpChg>
        <pc:grpChg chg="add del">
          <ac:chgData name="Nekelia Carai" userId="696063f2-4d2b-433f-ab81-dc498b76429c" providerId="ADAL" clId="{902C6854-8E6C-4444-8533-1534C4B29F3C}" dt="2023-03-09T12:40:18.175" v="1298" actId="26606"/>
          <ac:grpSpMkLst>
            <pc:docMk/>
            <pc:sldMk cId="2663177795" sldId="385"/>
            <ac:grpSpMk id="19" creationId="{6EFC3492-86BD-4D75-B5B4-C2DBFE0BD106}"/>
          </ac:grpSpMkLst>
        </pc:grpChg>
        <pc:grpChg chg="add">
          <ac:chgData name="Nekelia Carai" userId="696063f2-4d2b-433f-ab81-dc498b76429c" providerId="ADAL" clId="{902C6854-8E6C-4444-8533-1534C4B29F3C}" dt="2023-03-09T12:40:20.200" v="1301" actId="26606"/>
          <ac:grpSpMkLst>
            <pc:docMk/>
            <pc:sldMk cId="2663177795" sldId="385"/>
            <ac:grpSpMk id="27" creationId="{4F4CD6D0-5A87-4BA2-A13A-0E40511C3CFA}"/>
          </ac:grpSpMkLst>
        </pc:grpChg>
        <pc:grpChg chg="add">
          <ac:chgData name="Nekelia Carai" userId="696063f2-4d2b-433f-ab81-dc498b76429c" providerId="ADAL" clId="{902C6854-8E6C-4444-8533-1534C4B29F3C}" dt="2023-03-09T12:40:20.200" v="1301" actId="26606"/>
          <ac:grpSpMkLst>
            <pc:docMk/>
            <pc:sldMk cId="2663177795" sldId="385"/>
            <ac:grpSpMk id="28" creationId="{E9537076-EF48-4F72-9164-FD8260D550AC}"/>
          </ac:grpSpMkLst>
        </pc:grpChg>
        <pc:grpChg chg="add">
          <ac:chgData name="Nekelia Carai" userId="696063f2-4d2b-433f-ab81-dc498b76429c" providerId="ADAL" clId="{902C6854-8E6C-4444-8533-1534C4B29F3C}" dt="2023-03-09T12:40:20.200" v="1301" actId="26606"/>
          <ac:grpSpMkLst>
            <pc:docMk/>
            <pc:sldMk cId="2663177795" sldId="385"/>
            <ac:grpSpMk id="29" creationId="{6EFC3492-86BD-4D75-B5B4-C2DBFE0BD106}"/>
          </ac:grpSpMkLst>
        </pc:grpChg>
        <pc:picChg chg="add mod">
          <ac:chgData name="Nekelia Carai" userId="696063f2-4d2b-433f-ab81-dc498b76429c" providerId="ADAL" clId="{902C6854-8E6C-4444-8533-1534C4B29F3C}" dt="2023-03-09T12:40:20.200" v="1301" actId="26606"/>
          <ac:picMkLst>
            <pc:docMk/>
            <pc:sldMk cId="2663177795" sldId="385"/>
            <ac:picMk id="2" creationId="{EC7E2A92-98C9-7594-3A8D-A299F4116B48}"/>
          </ac:picMkLst>
        </pc:picChg>
        <pc:picChg chg="add mod ord">
          <ac:chgData name="Nekelia Carai" userId="696063f2-4d2b-433f-ab81-dc498b76429c" providerId="ADAL" clId="{902C6854-8E6C-4444-8533-1534C4B29F3C}" dt="2023-03-09T12:40:48.216" v="1386" actId="170"/>
          <ac:picMkLst>
            <pc:docMk/>
            <pc:sldMk cId="2663177795" sldId="385"/>
            <ac:picMk id="3" creationId="{432D9007-8CBC-B4AF-D06B-772325FCC413}"/>
          </ac:picMkLst>
        </pc:picChg>
        <pc:picChg chg="add mod">
          <ac:chgData name="Nekelia Carai" userId="696063f2-4d2b-433f-ab81-dc498b76429c" providerId="ADAL" clId="{902C6854-8E6C-4444-8533-1534C4B29F3C}" dt="2023-03-09T12:40:53.576" v="1399" actId="1038"/>
          <ac:picMkLst>
            <pc:docMk/>
            <pc:sldMk cId="2663177795" sldId="385"/>
            <ac:picMk id="4" creationId="{1BA46DF5-466A-4527-0202-8A21B588F032}"/>
          </ac:picMkLst>
        </pc:picChg>
        <pc:picChg chg="del">
          <ac:chgData name="Nekelia Carai" userId="696063f2-4d2b-433f-ab81-dc498b76429c" providerId="ADAL" clId="{902C6854-8E6C-4444-8533-1534C4B29F3C}" dt="2023-03-09T12:39:47.360" v="1293" actId="478"/>
          <ac:picMkLst>
            <pc:docMk/>
            <pc:sldMk cId="2663177795" sldId="385"/>
            <ac:picMk id="40" creationId="{AF9EE05A-84AE-B436-73A8-F78E1D9C140B}"/>
          </ac:picMkLst>
        </pc:picChg>
        <pc:picChg chg="del">
          <ac:chgData name="Nekelia Carai" userId="696063f2-4d2b-433f-ab81-dc498b76429c" providerId="ADAL" clId="{902C6854-8E6C-4444-8533-1534C4B29F3C}" dt="2023-03-09T12:39:47.360" v="1293" actId="478"/>
          <ac:picMkLst>
            <pc:docMk/>
            <pc:sldMk cId="2663177795" sldId="385"/>
            <ac:picMk id="6150" creationId="{1AB3F668-155A-45A1-2162-C63DB5B99B01}"/>
          </ac:picMkLst>
        </pc:picChg>
        <pc:cxnChg chg="add del">
          <ac:chgData name="Nekelia Carai" userId="696063f2-4d2b-433f-ab81-dc498b76429c" providerId="ADAL" clId="{902C6854-8E6C-4444-8533-1534C4B29F3C}" dt="2023-03-09T12:40:20.168" v="1300" actId="26606"/>
          <ac:cxnSpMkLst>
            <pc:docMk/>
            <pc:sldMk cId="2663177795" sldId="385"/>
            <ac:cxnSpMk id="23" creationId="{DCD67800-37AC-4E14-89B0-F79DCB3FB86D}"/>
          </ac:cxnSpMkLst>
        </pc:cxnChg>
        <pc:cxnChg chg="add del">
          <ac:chgData name="Nekelia Carai" userId="696063f2-4d2b-433f-ab81-dc498b76429c" providerId="ADAL" clId="{902C6854-8E6C-4444-8533-1534C4B29F3C}" dt="2023-03-09T12:40:20.168" v="1300" actId="26606"/>
          <ac:cxnSpMkLst>
            <pc:docMk/>
            <pc:sldMk cId="2663177795" sldId="385"/>
            <ac:cxnSpMk id="24" creationId="{20F1788F-A5AE-4188-8274-F7F2E3833ECD}"/>
          </ac:cxnSpMkLst>
        </pc:cxnChg>
      </pc:sldChg>
      <pc:sldChg chg="del">
        <pc:chgData name="Nekelia Carai" userId="696063f2-4d2b-433f-ab81-dc498b76429c" providerId="ADAL" clId="{902C6854-8E6C-4444-8533-1534C4B29F3C}" dt="2023-03-09T13:03:06.092" v="1485"/>
        <pc:sldMkLst>
          <pc:docMk/>
          <pc:sldMk cId="1702026143" sldId="386"/>
        </pc:sldMkLst>
      </pc:sldChg>
      <pc:sldChg chg="add del">
        <pc:chgData name="Nekelia Carai" userId="696063f2-4d2b-433f-ab81-dc498b76429c" providerId="ADAL" clId="{902C6854-8E6C-4444-8533-1534C4B29F3C}" dt="2023-03-09T12:57:14.709" v="1450" actId="47"/>
        <pc:sldMkLst>
          <pc:docMk/>
          <pc:sldMk cId="3506438797" sldId="386"/>
        </pc:sldMkLst>
      </pc:sldChg>
      <pc:sldChg chg="addSp delSp modSp add mod modAnim">
        <pc:chgData name="Nekelia Carai" userId="696063f2-4d2b-433f-ab81-dc498b76429c" providerId="ADAL" clId="{902C6854-8E6C-4444-8533-1534C4B29F3C}" dt="2023-03-09T13:30:27.655" v="1826"/>
        <pc:sldMkLst>
          <pc:docMk/>
          <pc:sldMk cId="4066369525" sldId="386"/>
        </pc:sldMkLst>
        <pc:spChg chg="add del mod">
          <ac:chgData name="Nekelia Carai" userId="696063f2-4d2b-433f-ab81-dc498b76429c" providerId="ADAL" clId="{902C6854-8E6C-4444-8533-1534C4B29F3C}" dt="2023-03-09T13:30:18.267" v="1820" actId="1036"/>
          <ac:spMkLst>
            <pc:docMk/>
            <pc:sldMk cId="4066369525" sldId="386"/>
            <ac:spMk id="2" creationId="{1731B3FC-D38E-CF03-4622-861395F85470}"/>
          </ac:spMkLst>
        </pc:spChg>
        <pc:spChg chg="add del mod">
          <ac:chgData name="Nekelia Carai" userId="696063f2-4d2b-433f-ab81-dc498b76429c" providerId="ADAL" clId="{902C6854-8E6C-4444-8533-1534C4B29F3C}" dt="2023-03-09T13:12:05.860" v="1576" actId="478"/>
          <ac:spMkLst>
            <pc:docMk/>
            <pc:sldMk cId="4066369525" sldId="386"/>
            <ac:spMk id="4" creationId="{2C26B3B0-7413-ED8C-8EC9-C6C96689EE9E}"/>
          </ac:spMkLst>
        </pc:spChg>
        <pc:spChg chg="add del">
          <ac:chgData name="Nekelia Carai" userId="696063f2-4d2b-433f-ab81-dc498b76429c" providerId="ADAL" clId="{902C6854-8E6C-4444-8533-1534C4B29F3C}" dt="2023-03-09T13:12:05.860" v="1576" actId="478"/>
          <ac:spMkLst>
            <pc:docMk/>
            <pc:sldMk cId="4066369525" sldId="386"/>
            <ac:spMk id="7" creationId="{7CEACFEA-EBF2-8483-4E0B-4BF7989C475A}"/>
          </ac:spMkLst>
        </pc:spChg>
        <pc:spChg chg="add del mod">
          <ac:chgData name="Nekelia Carai" userId="696063f2-4d2b-433f-ab81-dc498b76429c" providerId="ADAL" clId="{902C6854-8E6C-4444-8533-1534C4B29F3C}" dt="2023-03-09T13:21:14.256" v="1641"/>
          <ac:spMkLst>
            <pc:docMk/>
            <pc:sldMk cId="4066369525" sldId="386"/>
            <ac:spMk id="12" creationId="{05E9A1BB-C910-B8A8-F848-CEDD5F1B9A90}"/>
          </ac:spMkLst>
        </pc:spChg>
        <pc:spChg chg="add del mod">
          <ac:chgData name="Nekelia Carai" userId="696063f2-4d2b-433f-ab81-dc498b76429c" providerId="ADAL" clId="{902C6854-8E6C-4444-8533-1534C4B29F3C}" dt="2023-03-09T13:21:14.256" v="1641"/>
          <ac:spMkLst>
            <pc:docMk/>
            <pc:sldMk cId="4066369525" sldId="386"/>
            <ac:spMk id="13" creationId="{DC6BC586-411B-ECC7-1619-541813CC98E6}"/>
          </ac:spMkLst>
        </pc:spChg>
        <pc:spChg chg="add del mod">
          <ac:chgData name="Nekelia Carai" userId="696063f2-4d2b-433f-ab81-dc498b76429c" providerId="ADAL" clId="{902C6854-8E6C-4444-8533-1534C4B29F3C}" dt="2023-03-09T13:21:14.256" v="1641"/>
          <ac:spMkLst>
            <pc:docMk/>
            <pc:sldMk cId="4066369525" sldId="386"/>
            <ac:spMk id="14" creationId="{1963E71A-C4CA-A370-ECF5-D99701B8FFD7}"/>
          </ac:spMkLst>
        </pc:spChg>
        <pc:spChg chg="add del mod">
          <ac:chgData name="Nekelia Carai" userId="696063f2-4d2b-433f-ab81-dc498b76429c" providerId="ADAL" clId="{902C6854-8E6C-4444-8533-1534C4B29F3C}" dt="2023-03-09T13:23:49.467" v="1670" actId="21"/>
          <ac:spMkLst>
            <pc:docMk/>
            <pc:sldMk cId="4066369525" sldId="386"/>
            <ac:spMk id="15" creationId="{C0D96F2C-EDC1-00C2-7E86-C3AFB05FE046}"/>
          </ac:spMkLst>
        </pc:spChg>
        <pc:spChg chg="add del mod">
          <ac:chgData name="Nekelia Carai" userId="696063f2-4d2b-433f-ab81-dc498b76429c" providerId="ADAL" clId="{902C6854-8E6C-4444-8533-1534C4B29F3C}" dt="2023-03-09T13:23:49.467" v="1670" actId="21"/>
          <ac:spMkLst>
            <pc:docMk/>
            <pc:sldMk cId="4066369525" sldId="386"/>
            <ac:spMk id="16" creationId="{0BA24668-BA2C-9CF6-CD0C-ED6576C3E6B3}"/>
          </ac:spMkLst>
        </pc:spChg>
        <pc:spChg chg="add del mod">
          <ac:chgData name="Nekelia Carai" userId="696063f2-4d2b-433f-ab81-dc498b76429c" providerId="ADAL" clId="{902C6854-8E6C-4444-8533-1534C4B29F3C}" dt="2023-03-09T13:23:49.467" v="1670" actId="21"/>
          <ac:spMkLst>
            <pc:docMk/>
            <pc:sldMk cId="4066369525" sldId="386"/>
            <ac:spMk id="17" creationId="{3432FF40-2586-DAE5-3F9C-89A461851A69}"/>
          </ac:spMkLst>
        </pc:spChg>
        <pc:spChg chg="add del">
          <ac:chgData name="Nekelia Carai" userId="696063f2-4d2b-433f-ab81-dc498b76429c" providerId="ADAL" clId="{902C6854-8E6C-4444-8533-1534C4B29F3C}" dt="2023-03-09T13:12:13.353" v="1577" actId="478"/>
          <ac:spMkLst>
            <pc:docMk/>
            <pc:sldMk cId="4066369525" sldId="386"/>
            <ac:spMk id="19" creationId="{7316481C-0A49-4796-812B-0D64F063B720}"/>
          </ac:spMkLst>
        </pc:spChg>
        <pc:spChg chg="add mod ord">
          <ac:chgData name="Nekelia Carai" userId="696063f2-4d2b-433f-ab81-dc498b76429c" providerId="ADAL" clId="{902C6854-8E6C-4444-8533-1534C4B29F3C}" dt="2023-03-09T13:29:53.418" v="1817" actId="164"/>
          <ac:spMkLst>
            <pc:docMk/>
            <pc:sldMk cId="4066369525" sldId="386"/>
            <ac:spMk id="20" creationId="{2468A413-697E-BFA5-200C-24104D75592D}"/>
          </ac:spMkLst>
        </pc:spChg>
        <pc:spChg chg="add del">
          <ac:chgData name="Nekelia Carai" userId="696063f2-4d2b-433f-ab81-dc498b76429c" providerId="ADAL" clId="{902C6854-8E6C-4444-8533-1534C4B29F3C}" dt="2023-03-09T13:12:05.860" v="1576" actId="478"/>
          <ac:spMkLst>
            <pc:docMk/>
            <pc:sldMk cId="4066369525" sldId="386"/>
            <ac:spMk id="21" creationId="{A5271697-90F1-4A23-8EF2-0179F2EAFACB}"/>
          </ac:spMkLst>
        </pc:spChg>
        <pc:spChg chg="add mod ord">
          <ac:chgData name="Nekelia Carai" userId="696063f2-4d2b-433f-ab81-dc498b76429c" providerId="ADAL" clId="{902C6854-8E6C-4444-8533-1534C4B29F3C}" dt="2023-03-09T13:29:53.418" v="1817" actId="164"/>
          <ac:spMkLst>
            <pc:docMk/>
            <pc:sldMk cId="4066369525" sldId="386"/>
            <ac:spMk id="44" creationId="{6C8A629A-C026-0886-24C5-F19A29252549}"/>
          </ac:spMkLst>
        </pc:spChg>
        <pc:spChg chg="add del">
          <ac:chgData name="Nekelia Carai" userId="696063f2-4d2b-433f-ab81-dc498b76429c" providerId="ADAL" clId="{902C6854-8E6C-4444-8533-1534C4B29F3C}" dt="2023-03-09T13:12:05.860" v="1576" actId="478"/>
          <ac:spMkLst>
            <pc:docMk/>
            <pc:sldMk cId="4066369525" sldId="386"/>
            <ac:spMk id="45" creationId="{D9F5512A-48E1-4C07-B75E-3CCC517B6804}"/>
          </ac:spMkLst>
        </pc:spChg>
        <pc:spChg chg="add mod ord">
          <ac:chgData name="Nekelia Carai" userId="696063f2-4d2b-433f-ab81-dc498b76429c" providerId="ADAL" clId="{902C6854-8E6C-4444-8533-1534C4B29F3C}" dt="2023-03-09T13:29:53.418" v="1817" actId="164"/>
          <ac:spMkLst>
            <pc:docMk/>
            <pc:sldMk cId="4066369525" sldId="386"/>
            <ac:spMk id="47" creationId="{5DD1EAE7-9FED-4A47-9388-6F347699CB7D}"/>
          </ac:spMkLst>
        </pc:spChg>
        <pc:spChg chg="add mod">
          <ac:chgData name="Nekelia Carai" userId="696063f2-4d2b-433f-ab81-dc498b76429c" providerId="ADAL" clId="{902C6854-8E6C-4444-8533-1534C4B29F3C}" dt="2023-03-09T13:29:53.418" v="1817" actId="164"/>
          <ac:spMkLst>
            <pc:docMk/>
            <pc:sldMk cId="4066369525" sldId="386"/>
            <ac:spMk id="48" creationId="{1D155D61-76FD-3D97-DF5D-F98121A01502}"/>
          </ac:spMkLst>
        </pc:spChg>
        <pc:spChg chg="add mod">
          <ac:chgData name="Nekelia Carai" userId="696063f2-4d2b-433f-ab81-dc498b76429c" providerId="ADAL" clId="{902C6854-8E6C-4444-8533-1534C4B29F3C}" dt="2023-03-09T13:29:53.418" v="1817" actId="164"/>
          <ac:spMkLst>
            <pc:docMk/>
            <pc:sldMk cId="4066369525" sldId="386"/>
            <ac:spMk id="49" creationId="{507F9BC6-392A-2821-3692-50E671F4C22F}"/>
          </ac:spMkLst>
        </pc:spChg>
        <pc:spChg chg="add mod">
          <ac:chgData name="Nekelia Carai" userId="696063f2-4d2b-433f-ab81-dc498b76429c" providerId="ADAL" clId="{902C6854-8E6C-4444-8533-1534C4B29F3C}" dt="2023-03-09T13:30:01.432" v="1818" actId="1036"/>
          <ac:spMkLst>
            <pc:docMk/>
            <pc:sldMk cId="4066369525" sldId="386"/>
            <ac:spMk id="50" creationId="{E777A3C5-E5B3-E63D-3851-20D974ACE16D}"/>
          </ac:spMkLst>
        </pc:spChg>
        <pc:spChg chg="add mod">
          <ac:chgData name="Nekelia Carai" userId="696063f2-4d2b-433f-ab81-dc498b76429c" providerId="ADAL" clId="{902C6854-8E6C-4444-8533-1534C4B29F3C}" dt="2023-03-09T13:29:53.418" v="1817" actId="164"/>
          <ac:spMkLst>
            <pc:docMk/>
            <pc:sldMk cId="4066369525" sldId="386"/>
            <ac:spMk id="51" creationId="{F91965A9-0D82-799E-E015-0B59508CD47A}"/>
          </ac:spMkLst>
        </pc:spChg>
        <pc:spChg chg="add del mod">
          <ac:chgData name="Nekelia Carai" userId="696063f2-4d2b-433f-ab81-dc498b76429c" providerId="ADAL" clId="{902C6854-8E6C-4444-8533-1534C4B29F3C}" dt="2023-03-09T13:28:03.769" v="1775" actId="478"/>
          <ac:spMkLst>
            <pc:docMk/>
            <pc:sldMk cId="4066369525" sldId="386"/>
            <ac:spMk id="52" creationId="{B6264BF6-EFC1-ABBF-A67C-BA39B67184DB}"/>
          </ac:spMkLst>
        </pc:spChg>
        <pc:spChg chg="add mod">
          <ac:chgData name="Nekelia Carai" userId="696063f2-4d2b-433f-ab81-dc498b76429c" providerId="ADAL" clId="{902C6854-8E6C-4444-8533-1534C4B29F3C}" dt="2023-03-09T13:29:53.418" v="1817" actId="164"/>
          <ac:spMkLst>
            <pc:docMk/>
            <pc:sldMk cId="4066369525" sldId="386"/>
            <ac:spMk id="53" creationId="{E4BDAA5D-EBFE-0A62-D02F-76A14E1D0DE6}"/>
          </ac:spMkLst>
        </pc:spChg>
        <pc:spChg chg="add mod">
          <ac:chgData name="Nekelia Carai" userId="696063f2-4d2b-433f-ab81-dc498b76429c" providerId="ADAL" clId="{902C6854-8E6C-4444-8533-1534C4B29F3C}" dt="2023-03-09T13:29:53.418" v="1817" actId="164"/>
          <ac:spMkLst>
            <pc:docMk/>
            <pc:sldMk cId="4066369525" sldId="386"/>
            <ac:spMk id="54" creationId="{A5DC2F5A-E2D8-E2EC-DA81-A9A60E08127F}"/>
          </ac:spMkLst>
        </pc:spChg>
        <pc:spChg chg="add mod">
          <ac:chgData name="Nekelia Carai" userId="696063f2-4d2b-433f-ab81-dc498b76429c" providerId="ADAL" clId="{902C6854-8E6C-4444-8533-1534C4B29F3C}" dt="2023-03-09T13:28:42.629" v="1781"/>
          <ac:spMkLst>
            <pc:docMk/>
            <pc:sldMk cId="4066369525" sldId="386"/>
            <ac:spMk id="56" creationId="{7CE9C598-4FBE-8057-5DFC-B76C29B4CAA7}"/>
          </ac:spMkLst>
        </pc:spChg>
        <pc:spChg chg="add mod">
          <ac:chgData name="Nekelia Carai" userId="696063f2-4d2b-433f-ab81-dc498b76429c" providerId="ADAL" clId="{902C6854-8E6C-4444-8533-1534C4B29F3C}" dt="2023-03-09T13:29:26.904" v="1812" actId="255"/>
          <ac:spMkLst>
            <pc:docMk/>
            <pc:sldMk cId="4066369525" sldId="386"/>
            <ac:spMk id="57" creationId="{28676557-EA5E-360D-F4FE-100C4A8A8BE1}"/>
          </ac:spMkLst>
        </pc:spChg>
        <pc:grpChg chg="add mod">
          <ac:chgData name="Nekelia Carai" userId="696063f2-4d2b-433f-ab81-dc498b76429c" providerId="ADAL" clId="{902C6854-8E6C-4444-8533-1534C4B29F3C}" dt="2023-03-09T13:24:41.670" v="1690" actId="1037"/>
          <ac:grpSpMkLst>
            <pc:docMk/>
            <pc:sldMk cId="4066369525" sldId="386"/>
            <ac:grpSpMk id="10" creationId="{5542B250-D477-C982-506C-2CB5F5668025}"/>
          </ac:grpSpMkLst>
        </pc:grpChg>
        <pc:grpChg chg="add del">
          <ac:chgData name="Nekelia Carai" userId="696063f2-4d2b-433f-ab81-dc498b76429c" providerId="ADAL" clId="{902C6854-8E6C-4444-8533-1534C4B29F3C}" dt="2023-03-09T13:12:13.353" v="1577" actId="478"/>
          <ac:grpSpMkLst>
            <pc:docMk/>
            <pc:sldMk cId="4066369525" sldId="386"/>
            <ac:grpSpMk id="23" creationId="{0924561D-756D-410B-973A-E68C2552C20C}"/>
          </ac:grpSpMkLst>
        </pc:grpChg>
        <pc:grpChg chg="add mod">
          <ac:chgData name="Nekelia Carai" userId="696063f2-4d2b-433f-ab81-dc498b76429c" providerId="ADAL" clId="{902C6854-8E6C-4444-8533-1534C4B29F3C}" dt="2023-03-09T13:29:53.418" v="1817" actId="164"/>
          <ac:grpSpMkLst>
            <pc:docMk/>
            <pc:sldMk cId="4066369525" sldId="386"/>
            <ac:grpSpMk id="55" creationId="{2386E59E-6CD9-6AA0-2C82-CA19186D4951}"/>
          </ac:grpSpMkLst>
        </pc:grpChg>
        <pc:grpChg chg="add mod">
          <ac:chgData name="Nekelia Carai" userId="696063f2-4d2b-433f-ab81-dc498b76429c" providerId="ADAL" clId="{902C6854-8E6C-4444-8533-1534C4B29F3C}" dt="2023-03-09T13:30:22.954" v="1825" actId="1036"/>
          <ac:grpSpMkLst>
            <pc:docMk/>
            <pc:sldMk cId="4066369525" sldId="386"/>
            <ac:grpSpMk id="58" creationId="{50C132D7-C666-E54C-60D9-A2340D88C99E}"/>
          </ac:grpSpMkLst>
        </pc:grpChg>
        <pc:graphicFrameChg chg="add del mod modGraphic">
          <ac:chgData name="Nekelia Carai" userId="696063f2-4d2b-433f-ab81-dc498b76429c" providerId="ADAL" clId="{902C6854-8E6C-4444-8533-1534C4B29F3C}" dt="2023-03-09T13:18:07.351" v="1639" actId="478"/>
          <ac:graphicFrameMkLst>
            <pc:docMk/>
            <pc:sldMk cId="4066369525" sldId="386"/>
            <ac:graphicFrameMk id="11" creationId="{D0ACE0BE-97CF-ED27-A96A-EBD4421B5EA7}"/>
          </ac:graphicFrameMkLst>
        </pc:graphicFrameChg>
        <pc:picChg chg="add mod">
          <ac:chgData name="Nekelia Carai" userId="696063f2-4d2b-433f-ab81-dc498b76429c" providerId="ADAL" clId="{902C6854-8E6C-4444-8533-1534C4B29F3C}" dt="2023-03-09T13:14:28.210" v="1618" actId="164"/>
          <ac:picMkLst>
            <pc:docMk/>
            <pc:sldMk cId="4066369525" sldId="386"/>
            <ac:picMk id="5" creationId="{DADAAA07-E46D-15A9-9E49-40EF43E7C110}"/>
          </ac:picMkLst>
        </pc:picChg>
        <pc:picChg chg="del">
          <ac:chgData name="Nekelia Carai" userId="696063f2-4d2b-433f-ab81-dc498b76429c" providerId="ADAL" clId="{902C6854-8E6C-4444-8533-1534C4B29F3C}" dt="2023-03-09T13:10:45.928" v="1552" actId="478"/>
          <ac:picMkLst>
            <pc:docMk/>
            <pc:sldMk cId="4066369525" sldId="386"/>
            <ac:picMk id="6" creationId="{29C2A847-2736-311D-2512-2F34DB2DE63C}"/>
          </ac:picMkLst>
        </pc:picChg>
        <pc:picChg chg="del">
          <ac:chgData name="Nekelia Carai" userId="696063f2-4d2b-433f-ab81-dc498b76429c" providerId="ADAL" clId="{902C6854-8E6C-4444-8533-1534C4B29F3C}" dt="2023-03-09T13:11:50.064" v="1572" actId="478"/>
          <ac:picMkLst>
            <pc:docMk/>
            <pc:sldMk cId="4066369525" sldId="386"/>
            <ac:picMk id="8" creationId="{F675303F-DAB1-294A-BC18-C20426A660DA}"/>
          </ac:picMkLst>
        </pc:picChg>
        <pc:picChg chg="add mod">
          <ac:chgData name="Nekelia Carai" userId="696063f2-4d2b-433f-ab81-dc498b76429c" providerId="ADAL" clId="{902C6854-8E6C-4444-8533-1534C4B29F3C}" dt="2023-03-09T13:14:28.210" v="1618" actId="164"/>
          <ac:picMkLst>
            <pc:docMk/>
            <pc:sldMk cId="4066369525" sldId="386"/>
            <ac:picMk id="9" creationId="{A7CE8B19-C0CA-6CEA-3859-828A17BF1164}"/>
          </ac:picMkLst>
        </pc:picChg>
      </pc:sldChg>
      <pc:sldChg chg="modSp mod">
        <pc:chgData name="Nekelia Carai" userId="696063f2-4d2b-433f-ab81-dc498b76429c" providerId="ADAL" clId="{902C6854-8E6C-4444-8533-1534C4B29F3C}" dt="2023-03-09T14:24:33.878" v="1833" actId="1076"/>
        <pc:sldMkLst>
          <pc:docMk/>
          <pc:sldMk cId="3061142964" sldId="387"/>
        </pc:sldMkLst>
        <pc:spChg chg="mod">
          <ac:chgData name="Nekelia Carai" userId="696063f2-4d2b-433f-ab81-dc498b76429c" providerId="ADAL" clId="{902C6854-8E6C-4444-8533-1534C4B29F3C}" dt="2023-03-09T14:24:33.878" v="1833" actId="1076"/>
          <ac:spMkLst>
            <pc:docMk/>
            <pc:sldMk cId="3061142964" sldId="387"/>
            <ac:spMk id="10" creationId="{990EEF5D-98A5-4634-2B1E-269AACB59278}"/>
          </ac:spMkLst>
        </pc:spChg>
      </pc:sldChg>
      <pc:sldChg chg="addSp delSp modSp add mod ord">
        <pc:chgData name="Nekelia Carai" userId="696063f2-4d2b-433f-ab81-dc498b76429c" providerId="ADAL" clId="{902C6854-8E6C-4444-8533-1534C4B29F3C}" dt="2023-03-09T14:42:55.393" v="1905" actId="113"/>
        <pc:sldMkLst>
          <pc:docMk/>
          <pc:sldMk cId="388498695" sldId="388"/>
        </pc:sldMkLst>
        <pc:spChg chg="add del mod">
          <ac:chgData name="Nekelia Carai" userId="696063f2-4d2b-433f-ab81-dc498b76429c" providerId="ADAL" clId="{902C6854-8E6C-4444-8533-1534C4B29F3C}" dt="2023-03-09T14:27:57.687" v="1841"/>
          <ac:spMkLst>
            <pc:docMk/>
            <pc:sldMk cId="388498695" sldId="388"/>
            <ac:spMk id="2" creationId="{65C5E862-8C45-C99D-990B-D48CD6472236}"/>
          </ac:spMkLst>
        </pc:spChg>
        <pc:spChg chg="add del mod">
          <ac:chgData name="Nekelia Carai" userId="696063f2-4d2b-433f-ab81-dc498b76429c" providerId="ADAL" clId="{902C6854-8E6C-4444-8533-1534C4B29F3C}" dt="2023-03-09T14:27:57.687" v="1841"/>
          <ac:spMkLst>
            <pc:docMk/>
            <pc:sldMk cId="388498695" sldId="388"/>
            <ac:spMk id="3" creationId="{E775A28D-AE6A-7208-DAE3-EEDD196E3063}"/>
          </ac:spMkLst>
        </pc:spChg>
        <pc:spChg chg="add del mod">
          <ac:chgData name="Nekelia Carai" userId="696063f2-4d2b-433f-ab81-dc498b76429c" providerId="ADAL" clId="{902C6854-8E6C-4444-8533-1534C4B29F3C}" dt="2023-03-09T14:27:57.687" v="1841"/>
          <ac:spMkLst>
            <pc:docMk/>
            <pc:sldMk cId="388498695" sldId="388"/>
            <ac:spMk id="4" creationId="{F98F876E-3608-ECE0-61D0-FB6D76BCA295}"/>
          </ac:spMkLst>
        </pc:spChg>
        <pc:spChg chg="add del mod">
          <ac:chgData name="Nekelia Carai" userId="696063f2-4d2b-433f-ab81-dc498b76429c" providerId="ADAL" clId="{902C6854-8E6C-4444-8533-1534C4B29F3C}" dt="2023-03-09T14:28:01.634" v="1843"/>
          <ac:spMkLst>
            <pc:docMk/>
            <pc:sldMk cId="388498695" sldId="388"/>
            <ac:spMk id="5" creationId="{6E54A9AB-865E-39D6-003F-34696A628C5B}"/>
          </ac:spMkLst>
        </pc:spChg>
        <pc:spChg chg="add del mod">
          <ac:chgData name="Nekelia Carai" userId="696063f2-4d2b-433f-ab81-dc498b76429c" providerId="ADAL" clId="{902C6854-8E6C-4444-8533-1534C4B29F3C}" dt="2023-03-09T14:28:01.634" v="1843"/>
          <ac:spMkLst>
            <pc:docMk/>
            <pc:sldMk cId="388498695" sldId="388"/>
            <ac:spMk id="6" creationId="{6F35EECF-FC93-6CDC-4782-398A689A3B64}"/>
          </ac:spMkLst>
        </pc:spChg>
        <pc:spChg chg="add del mod">
          <ac:chgData name="Nekelia Carai" userId="696063f2-4d2b-433f-ab81-dc498b76429c" providerId="ADAL" clId="{902C6854-8E6C-4444-8533-1534C4B29F3C}" dt="2023-03-09T14:28:01.634" v="1843"/>
          <ac:spMkLst>
            <pc:docMk/>
            <pc:sldMk cId="388498695" sldId="388"/>
            <ac:spMk id="9" creationId="{E5434361-1A81-7F68-D810-DF2722A12FDD}"/>
          </ac:spMkLst>
        </pc:spChg>
        <pc:spChg chg="add mod">
          <ac:chgData name="Nekelia Carai" userId="696063f2-4d2b-433f-ab81-dc498b76429c" providerId="ADAL" clId="{902C6854-8E6C-4444-8533-1534C4B29F3C}" dt="2023-03-09T14:32:18.543" v="1889" actId="403"/>
          <ac:spMkLst>
            <pc:docMk/>
            <pc:sldMk cId="388498695" sldId="388"/>
            <ac:spMk id="10" creationId="{B821DB8D-E35B-09C7-0E8E-D88FE8B23C04}"/>
          </ac:spMkLst>
        </pc:spChg>
        <pc:spChg chg="add mod">
          <ac:chgData name="Nekelia Carai" userId="696063f2-4d2b-433f-ab81-dc498b76429c" providerId="ADAL" clId="{902C6854-8E6C-4444-8533-1534C4B29F3C}" dt="2023-03-09T14:42:55.393" v="1905" actId="113"/>
          <ac:spMkLst>
            <pc:docMk/>
            <pc:sldMk cId="388498695" sldId="388"/>
            <ac:spMk id="11" creationId="{FE2419D3-92FA-2AF8-99A6-194C22AE82B9}"/>
          </ac:spMkLst>
        </pc:spChg>
        <pc:spChg chg="add mod">
          <ac:chgData name="Nekelia Carai" userId="696063f2-4d2b-433f-ab81-dc498b76429c" providerId="ADAL" clId="{902C6854-8E6C-4444-8533-1534C4B29F3C}" dt="2023-03-09T14:30:50.952" v="1869" actId="1076"/>
          <ac:spMkLst>
            <pc:docMk/>
            <pc:sldMk cId="388498695" sldId="388"/>
            <ac:spMk id="12" creationId="{12A605CD-E4D3-54E9-8990-500B5F50C6E0}"/>
          </ac:spMkLst>
        </pc:spChg>
        <pc:spChg chg="add del mod">
          <ac:chgData name="Nekelia Carai" userId="696063f2-4d2b-433f-ab81-dc498b76429c" providerId="ADAL" clId="{902C6854-8E6C-4444-8533-1534C4B29F3C}" dt="2023-03-09T14:42:37.015" v="1901"/>
          <ac:spMkLst>
            <pc:docMk/>
            <pc:sldMk cId="388498695" sldId="388"/>
            <ac:spMk id="13" creationId="{3568BACC-1B86-15BB-A9FA-C7B938DDAFF7}"/>
          </ac:spMkLst>
        </pc:spChg>
        <pc:spChg chg="add del mod">
          <ac:chgData name="Nekelia Carai" userId="696063f2-4d2b-433f-ab81-dc498b76429c" providerId="ADAL" clId="{902C6854-8E6C-4444-8533-1534C4B29F3C}" dt="2023-03-09T14:42:37.015" v="1901"/>
          <ac:spMkLst>
            <pc:docMk/>
            <pc:sldMk cId="388498695" sldId="388"/>
            <ac:spMk id="14" creationId="{96CDA404-AEDA-779A-8E97-BA0A9A6DA994}"/>
          </ac:spMkLst>
        </pc:spChg>
        <pc:spChg chg="add del mod">
          <ac:chgData name="Nekelia Carai" userId="696063f2-4d2b-433f-ab81-dc498b76429c" providerId="ADAL" clId="{902C6854-8E6C-4444-8533-1534C4B29F3C}" dt="2023-03-09T14:42:37.015" v="1901"/>
          <ac:spMkLst>
            <pc:docMk/>
            <pc:sldMk cId="388498695" sldId="388"/>
            <ac:spMk id="15" creationId="{A6DC1D21-2EFF-7997-4D85-D5637C43FC71}"/>
          </ac:spMkLst>
        </pc:spChg>
        <pc:picChg chg="del">
          <ac:chgData name="Nekelia Carai" userId="696063f2-4d2b-433f-ab81-dc498b76429c" providerId="ADAL" clId="{902C6854-8E6C-4444-8533-1534C4B29F3C}" dt="2023-03-09T14:25:28.839" v="1837" actId="478"/>
          <ac:picMkLst>
            <pc:docMk/>
            <pc:sldMk cId="388498695" sldId="388"/>
            <ac:picMk id="6" creationId="{29C2A847-2736-311D-2512-2F34DB2DE63C}"/>
          </ac:picMkLst>
        </pc:picChg>
        <pc:picChg chg="del">
          <ac:chgData name="Nekelia Carai" userId="696063f2-4d2b-433f-ab81-dc498b76429c" providerId="ADAL" clId="{902C6854-8E6C-4444-8533-1534C4B29F3C}" dt="2023-03-09T14:30:47.581" v="1868" actId="478"/>
          <ac:picMkLst>
            <pc:docMk/>
            <pc:sldMk cId="388498695" sldId="388"/>
            <ac:picMk id="8" creationId="{F675303F-DAB1-294A-BC18-C20426A660DA}"/>
          </ac:picMkLst>
        </pc:picChg>
      </pc:sldChg>
      <pc:sldMasterChg chg="delSldLayout">
        <pc:chgData name="Nekelia Carai" userId="696063f2-4d2b-433f-ab81-dc498b76429c" providerId="ADAL" clId="{902C6854-8E6C-4444-8533-1534C4B29F3C}" dt="2023-03-08T22:48:01.051" v="27" actId="47"/>
        <pc:sldMasterMkLst>
          <pc:docMk/>
          <pc:sldMasterMk cId="1086816533" sldId="2147483656"/>
        </pc:sldMasterMkLst>
        <pc:sldLayoutChg chg="del">
          <pc:chgData name="Nekelia Carai" userId="696063f2-4d2b-433f-ab81-dc498b76429c" providerId="ADAL" clId="{902C6854-8E6C-4444-8533-1534C4B29F3C}" dt="2023-03-08T22:48:01.051" v="27" actId="47"/>
          <pc:sldLayoutMkLst>
            <pc:docMk/>
            <pc:sldMasterMk cId="1086816533" sldId="2147483656"/>
            <pc:sldLayoutMk cId="2017392106" sldId="2147483659"/>
          </pc:sldLayoutMkLst>
        </pc:sldLayoutChg>
        <pc:sldLayoutChg chg="del">
          <pc:chgData name="Nekelia Carai" userId="696063f2-4d2b-433f-ab81-dc498b76429c" providerId="ADAL" clId="{902C6854-8E6C-4444-8533-1534C4B29F3C}" dt="2023-03-08T22:47:59.848" v="24" actId="47"/>
          <pc:sldLayoutMkLst>
            <pc:docMk/>
            <pc:sldMasterMk cId="1086816533" sldId="2147483656"/>
            <pc:sldLayoutMk cId="1322428758" sldId="2147483660"/>
          </pc:sldLayoutMkLst>
        </pc:sldLayoutChg>
        <pc:sldLayoutChg chg="del">
          <pc:chgData name="Nekelia Carai" userId="696063f2-4d2b-433f-ab81-dc498b76429c" providerId="ADAL" clId="{902C6854-8E6C-4444-8533-1534C4B29F3C}" dt="2023-03-08T22:47:52.160" v="5" actId="47"/>
          <pc:sldLayoutMkLst>
            <pc:docMk/>
            <pc:sldMasterMk cId="1086816533" sldId="2147483656"/>
            <pc:sldLayoutMk cId="2333047335" sldId="2147483679"/>
          </pc:sldLayoutMkLst>
        </pc:sldLayoutChg>
        <pc:sldLayoutChg chg="del">
          <pc:chgData name="Nekelia Carai" userId="696063f2-4d2b-433f-ab81-dc498b76429c" providerId="ADAL" clId="{902C6854-8E6C-4444-8533-1534C4B29F3C}" dt="2023-03-08T22:47:46.199" v="1" actId="47"/>
          <pc:sldLayoutMkLst>
            <pc:docMk/>
            <pc:sldMasterMk cId="1086816533" sldId="2147483656"/>
            <pc:sldLayoutMk cId="2454246429" sldId="2147483680"/>
          </pc:sldLayoutMkLst>
        </pc:sldLayoutChg>
        <pc:sldLayoutChg chg="del">
          <pc:chgData name="Nekelia Carai" userId="696063f2-4d2b-433f-ab81-dc498b76429c" providerId="ADAL" clId="{902C6854-8E6C-4444-8533-1534C4B29F3C}" dt="2023-03-08T22:47:55.355" v="8" actId="47"/>
          <pc:sldLayoutMkLst>
            <pc:docMk/>
            <pc:sldMasterMk cId="1086816533" sldId="2147483656"/>
            <pc:sldLayoutMk cId="1226959250" sldId="2147483681"/>
          </pc:sldLayoutMkLst>
        </pc:sldLayoutChg>
        <pc:sldLayoutChg chg="del">
          <pc:chgData name="Nekelia Carai" userId="696063f2-4d2b-433f-ab81-dc498b76429c" providerId="ADAL" clId="{902C6854-8E6C-4444-8533-1534C4B29F3C}" dt="2023-03-08T22:47:57.688" v="14" actId="47"/>
          <pc:sldLayoutMkLst>
            <pc:docMk/>
            <pc:sldMasterMk cId="1086816533" sldId="2147483656"/>
            <pc:sldLayoutMk cId="1083965059" sldId="2147483682"/>
          </pc:sldLayoutMkLst>
        </pc:sldLayoutChg>
        <pc:sldLayoutChg chg="del">
          <pc:chgData name="Nekelia Carai" userId="696063f2-4d2b-433f-ab81-dc498b76429c" providerId="ADAL" clId="{902C6854-8E6C-4444-8533-1534C4B29F3C}" dt="2023-03-08T22:47:58.462" v="17" actId="47"/>
          <pc:sldLayoutMkLst>
            <pc:docMk/>
            <pc:sldMasterMk cId="1086816533" sldId="2147483656"/>
            <pc:sldLayoutMk cId="1039191088" sldId="2147483683"/>
          </pc:sldLayoutMkLst>
        </pc:sldLayoutChg>
      </pc:sldMasterChg>
      <pc:sldMasterChg chg="delSldLayout">
        <pc:chgData name="Nekelia Carai" userId="696063f2-4d2b-433f-ab81-dc498b76429c" providerId="ADAL" clId="{902C6854-8E6C-4444-8533-1534C4B29F3C}" dt="2023-03-09T13:02:45.178" v="1484" actId="47"/>
        <pc:sldMasterMkLst>
          <pc:docMk/>
          <pc:sldMasterMk cId="2104092889" sldId="2147483685"/>
        </pc:sldMasterMkLst>
        <pc:sldLayoutChg chg="del">
          <pc:chgData name="Nekelia Carai" userId="696063f2-4d2b-433f-ab81-dc498b76429c" providerId="ADAL" clId="{902C6854-8E6C-4444-8533-1534C4B29F3C}" dt="2023-03-09T13:02:45.178" v="1484" actId="47"/>
          <pc:sldLayoutMkLst>
            <pc:docMk/>
            <pc:sldMasterMk cId="2104092889" sldId="2147483685"/>
            <pc:sldLayoutMk cId="2934073187" sldId="2147483698"/>
          </pc:sldLayoutMkLst>
        </pc:sldLayoutChg>
      </pc:sldMasterChg>
    </pc:docChg>
  </pc:docChgLst>
  <pc:docChgLst>
    <pc:chgData name="Nekelia Carai" userId="696063f2-4d2b-433f-ab81-dc498b76429c" providerId="ADAL" clId="{E7625890-C96A-4200-9527-CB8E81D6158A}"/>
    <pc:docChg chg="undo redo custSel addSld delSld modSld sldOrd">
      <pc:chgData name="Nekelia Carai" userId="696063f2-4d2b-433f-ab81-dc498b76429c" providerId="ADAL" clId="{E7625890-C96A-4200-9527-CB8E81D6158A}" dt="2023-03-30T14:18:51.702" v="746" actId="1076"/>
      <pc:docMkLst>
        <pc:docMk/>
      </pc:docMkLst>
      <pc:sldChg chg="addSp delSp modSp mod">
        <pc:chgData name="Nekelia Carai" userId="696063f2-4d2b-433f-ab81-dc498b76429c" providerId="ADAL" clId="{E7625890-C96A-4200-9527-CB8E81D6158A}" dt="2023-03-30T13:15:30.532" v="739" actId="403"/>
        <pc:sldMkLst>
          <pc:docMk/>
          <pc:sldMk cId="0" sldId="259"/>
        </pc:sldMkLst>
        <pc:spChg chg="add mod">
          <ac:chgData name="Nekelia Carai" userId="696063f2-4d2b-433f-ab81-dc498b76429c" providerId="ADAL" clId="{E7625890-C96A-4200-9527-CB8E81D6158A}" dt="2023-03-30T13:08:23.261" v="626" actId="164"/>
          <ac:spMkLst>
            <pc:docMk/>
            <pc:sldMk cId="0" sldId="259"/>
            <ac:spMk id="3" creationId="{EA66AAF5-8962-5D99-4B8D-614938806AF2}"/>
          </ac:spMkLst>
        </pc:spChg>
        <pc:spChg chg="del">
          <ac:chgData name="Nekelia Carai" userId="696063f2-4d2b-433f-ab81-dc498b76429c" providerId="ADAL" clId="{E7625890-C96A-4200-9527-CB8E81D6158A}" dt="2023-03-30T13:09:09.135" v="681" actId="478"/>
          <ac:spMkLst>
            <pc:docMk/>
            <pc:sldMk cId="0" sldId="259"/>
            <ac:spMk id="7" creationId="{00000000-0000-0000-0000-000000000000}"/>
          </ac:spMkLst>
        </pc:spChg>
        <pc:spChg chg="add mod">
          <ac:chgData name="Nekelia Carai" userId="696063f2-4d2b-433f-ab81-dc498b76429c" providerId="ADAL" clId="{E7625890-C96A-4200-9527-CB8E81D6158A}" dt="2023-03-30T13:08:23.261" v="626" actId="164"/>
          <ac:spMkLst>
            <pc:docMk/>
            <pc:sldMk cId="0" sldId="259"/>
            <ac:spMk id="8" creationId="{3C28761F-32A5-3B31-9916-86578AA21716}"/>
          </ac:spMkLst>
        </pc:spChg>
        <pc:spChg chg="add mod">
          <ac:chgData name="Nekelia Carai" userId="696063f2-4d2b-433f-ab81-dc498b76429c" providerId="ADAL" clId="{E7625890-C96A-4200-9527-CB8E81D6158A}" dt="2023-03-30T13:07:10.057" v="570"/>
          <ac:spMkLst>
            <pc:docMk/>
            <pc:sldMk cId="0" sldId="259"/>
            <ac:spMk id="9" creationId="{7348F18C-3141-D4BC-2BE6-06983B87840A}"/>
          </ac:spMkLst>
        </pc:spChg>
        <pc:spChg chg="add mod">
          <ac:chgData name="Nekelia Carai" userId="696063f2-4d2b-433f-ab81-dc498b76429c" providerId="ADAL" clId="{E7625890-C96A-4200-9527-CB8E81D6158A}" dt="2023-03-30T13:07:10.057" v="570"/>
          <ac:spMkLst>
            <pc:docMk/>
            <pc:sldMk cId="0" sldId="259"/>
            <ac:spMk id="11" creationId="{1BB54323-E290-4664-48C1-CFB6EF99E59F}"/>
          </ac:spMkLst>
        </pc:spChg>
        <pc:spChg chg="del mod">
          <ac:chgData name="Nekelia Carai" userId="696063f2-4d2b-433f-ab81-dc498b76429c" providerId="ADAL" clId="{E7625890-C96A-4200-9527-CB8E81D6158A}" dt="2023-03-30T13:07:37.421" v="625" actId="478"/>
          <ac:spMkLst>
            <pc:docMk/>
            <pc:sldMk cId="0" sldId="259"/>
            <ac:spMk id="12" creationId="{00000000-0000-0000-0000-000000000000}"/>
          </ac:spMkLst>
        </pc:spChg>
        <pc:spChg chg="add mod">
          <ac:chgData name="Nekelia Carai" userId="696063f2-4d2b-433f-ab81-dc498b76429c" providerId="ADAL" clId="{E7625890-C96A-4200-9527-CB8E81D6158A}" dt="2023-03-30T13:07:10.057" v="570"/>
          <ac:spMkLst>
            <pc:docMk/>
            <pc:sldMk cId="0" sldId="259"/>
            <ac:spMk id="13" creationId="{1952A3BC-448F-B7EF-993C-03B54B272E24}"/>
          </ac:spMkLst>
        </pc:spChg>
        <pc:spChg chg="add mod">
          <ac:chgData name="Nekelia Carai" userId="696063f2-4d2b-433f-ab81-dc498b76429c" providerId="ADAL" clId="{E7625890-C96A-4200-9527-CB8E81D6158A}" dt="2023-03-30T13:07:10.057" v="570"/>
          <ac:spMkLst>
            <pc:docMk/>
            <pc:sldMk cId="0" sldId="259"/>
            <ac:spMk id="14" creationId="{4C9C76A3-FAC5-685E-F3F2-772B2569498D}"/>
          </ac:spMkLst>
        </pc:spChg>
        <pc:spChg chg="add mod">
          <ac:chgData name="Nekelia Carai" userId="696063f2-4d2b-433f-ab81-dc498b76429c" providerId="ADAL" clId="{E7625890-C96A-4200-9527-CB8E81D6158A}" dt="2023-03-30T13:07:10.057" v="570"/>
          <ac:spMkLst>
            <pc:docMk/>
            <pc:sldMk cId="0" sldId="259"/>
            <ac:spMk id="15" creationId="{8F0A5338-64A4-0810-398C-6C7BC5256832}"/>
          </ac:spMkLst>
        </pc:spChg>
        <pc:spChg chg="add mod">
          <ac:chgData name="Nekelia Carai" userId="696063f2-4d2b-433f-ab81-dc498b76429c" providerId="ADAL" clId="{E7625890-C96A-4200-9527-CB8E81D6158A}" dt="2023-03-30T13:07:10.057" v="570"/>
          <ac:spMkLst>
            <pc:docMk/>
            <pc:sldMk cId="0" sldId="259"/>
            <ac:spMk id="16" creationId="{87B52E87-90D1-F952-321A-6035412E2FD6}"/>
          </ac:spMkLst>
        </pc:spChg>
        <pc:spChg chg="add mod">
          <ac:chgData name="Nekelia Carai" userId="696063f2-4d2b-433f-ab81-dc498b76429c" providerId="ADAL" clId="{E7625890-C96A-4200-9527-CB8E81D6158A}" dt="2023-03-30T13:07:10.057" v="570"/>
          <ac:spMkLst>
            <pc:docMk/>
            <pc:sldMk cId="0" sldId="259"/>
            <ac:spMk id="17" creationId="{B10F8669-A4B4-6E58-0A98-95F88CB42FCA}"/>
          </ac:spMkLst>
        </pc:spChg>
        <pc:spChg chg="add mod">
          <ac:chgData name="Nekelia Carai" userId="696063f2-4d2b-433f-ab81-dc498b76429c" providerId="ADAL" clId="{E7625890-C96A-4200-9527-CB8E81D6158A}" dt="2023-03-30T13:07:10.057" v="570"/>
          <ac:spMkLst>
            <pc:docMk/>
            <pc:sldMk cId="0" sldId="259"/>
            <ac:spMk id="19" creationId="{D2C456CB-D0C2-46B0-7DBD-AECE0EC2CF55}"/>
          </ac:spMkLst>
        </pc:spChg>
        <pc:spChg chg="add mod">
          <ac:chgData name="Nekelia Carai" userId="696063f2-4d2b-433f-ab81-dc498b76429c" providerId="ADAL" clId="{E7625890-C96A-4200-9527-CB8E81D6158A}" dt="2023-03-30T13:07:10.057" v="570"/>
          <ac:spMkLst>
            <pc:docMk/>
            <pc:sldMk cId="0" sldId="259"/>
            <ac:spMk id="20" creationId="{F8EA7F47-B9D0-F778-3DB2-1720D49989A8}"/>
          </ac:spMkLst>
        </pc:spChg>
        <pc:spChg chg="add mod">
          <ac:chgData name="Nekelia Carai" userId="696063f2-4d2b-433f-ab81-dc498b76429c" providerId="ADAL" clId="{E7625890-C96A-4200-9527-CB8E81D6158A}" dt="2023-03-30T13:07:10.057" v="570"/>
          <ac:spMkLst>
            <pc:docMk/>
            <pc:sldMk cId="0" sldId="259"/>
            <ac:spMk id="21" creationId="{80BC6062-896F-BC52-2027-AE51FF5ED47D}"/>
          </ac:spMkLst>
        </pc:spChg>
        <pc:spChg chg="add mod">
          <ac:chgData name="Nekelia Carai" userId="696063f2-4d2b-433f-ab81-dc498b76429c" providerId="ADAL" clId="{E7625890-C96A-4200-9527-CB8E81D6158A}" dt="2023-03-30T13:15:30.532" v="739" actId="403"/>
          <ac:spMkLst>
            <pc:docMk/>
            <pc:sldMk cId="0" sldId="259"/>
            <ac:spMk id="22" creationId="{E7D56C53-6DD0-49B0-EF2F-ADF72E4C456C}"/>
          </ac:spMkLst>
        </pc:spChg>
        <pc:spChg chg="add mod">
          <ac:chgData name="Nekelia Carai" userId="696063f2-4d2b-433f-ab81-dc498b76429c" providerId="ADAL" clId="{E7625890-C96A-4200-9527-CB8E81D6158A}" dt="2023-03-30T13:07:10.057" v="570"/>
          <ac:spMkLst>
            <pc:docMk/>
            <pc:sldMk cId="0" sldId="259"/>
            <ac:spMk id="23" creationId="{DA4999CE-6524-68A9-DF83-5884D4874386}"/>
          </ac:spMkLst>
        </pc:spChg>
        <pc:spChg chg="add mod">
          <ac:chgData name="Nekelia Carai" userId="696063f2-4d2b-433f-ab81-dc498b76429c" providerId="ADAL" clId="{E7625890-C96A-4200-9527-CB8E81D6158A}" dt="2023-03-30T13:07:10.057" v="570"/>
          <ac:spMkLst>
            <pc:docMk/>
            <pc:sldMk cId="0" sldId="259"/>
            <ac:spMk id="24" creationId="{C41DDAAE-F741-8B99-508A-CB38DFEF2930}"/>
          </ac:spMkLst>
        </pc:spChg>
        <pc:spChg chg="add mod">
          <ac:chgData name="Nekelia Carai" userId="696063f2-4d2b-433f-ab81-dc498b76429c" providerId="ADAL" clId="{E7625890-C96A-4200-9527-CB8E81D6158A}" dt="2023-03-30T13:07:10.057" v="570"/>
          <ac:spMkLst>
            <pc:docMk/>
            <pc:sldMk cId="0" sldId="259"/>
            <ac:spMk id="25" creationId="{3D34D201-7E52-1A15-E11E-E6B5C6B6DFC0}"/>
          </ac:spMkLst>
        </pc:spChg>
        <pc:spChg chg="add mod">
          <ac:chgData name="Nekelia Carai" userId="696063f2-4d2b-433f-ab81-dc498b76429c" providerId="ADAL" clId="{E7625890-C96A-4200-9527-CB8E81D6158A}" dt="2023-03-30T13:11:51.205" v="704" actId="1036"/>
          <ac:spMkLst>
            <pc:docMk/>
            <pc:sldMk cId="0" sldId="259"/>
            <ac:spMk id="27" creationId="{03B7281E-94AC-8A6C-5214-D8D9CDE46F8D}"/>
          </ac:spMkLst>
        </pc:spChg>
        <pc:spChg chg="add del mod">
          <ac:chgData name="Nekelia Carai" userId="696063f2-4d2b-433f-ab81-dc498b76429c" providerId="ADAL" clId="{E7625890-C96A-4200-9527-CB8E81D6158A}" dt="2023-03-30T13:09:12.638" v="683" actId="478"/>
          <ac:spMkLst>
            <pc:docMk/>
            <pc:sldMk cId="0" sldId="259"/>
            <ac:spMk id="29" creationId="{0EDBFBEE-3F00-4E34-C2CD-78D834F718D6}"/>
          </ac:spMkLst>
        </pc:spChg>
        <pc:grpChg chg="add mod">
          <ac:chgData name="Nekelia Carai" userId="696063f2-4d2b-433f-ab81-dc498b76429c" providerId="ADAL" clId="{E7625890-C96A-4200-9527-CB8E81D6158A}" dt="2023-03-30T13:08:23.261" v="626" actId="164"/>
          <ac:grpSpMkLst>
            <pc:docMk/>
            <pc:sldMk cId="0" sldId="259"/>
            <ac:grpSpMk id="2" creationId="{BAEDDFAB-8C8C-79FA-1264-F325BEA37012}"/>
          </ac:grpSpMkLst>
        </pc:grpChg>
        <pc:grpChg chg="add mod">
          <ac:chgData name="Nekelia Carai" userId="696063f2-4d2b-433f-ab81-dc498b76429c" providerId="ADAL" clId="{E7625890-C96A-4200-9527-CB8E81D6158A}" dt="2023-03-30T13:08:23.261" v="626" actId="164"/>
          <ac:grpSpMkLst>
            <pc:docMk/>
            <pc:sldMk cId="0" sldId="259"/>
            <ac:grpSpMk id="4" creationId="{EE767A61-D276-3F48-0713-9E0266CFE5D8}"/>
          </ac:grpSpMkLst>
        </pc:grpChg>
        <pc:grpChg chg="add mod">
          <ac:chgData name="Nekelia Carai" userId="696063f2-4d2b-433f-ab81-dc498b76429c" providerId="ADAL" clId="{E7625890-C96A-4200-9527-CB8E81D6158A}" dt="2023-03-30T13:07:10.057" v="570"/>
          <ac:grpSpMkLst>
            <pc:docMk/>
            <pc:sldMk cId="0" sldId="259"/>
            <ac:grpSpMk id="10" creationId="{0FD2F2B0-617A-8D6C-E74E-FB54FAE6BF7F}"/>
          </ac:grpSpMkLst>
        </pc:grpChg>
        <pc:grpChg chg="add mod">
          <ac:chgData name="Nekelia Carai" userId="696063f2-4d2b-433f-ab81-dc498b76429c" providerId="ADAL" clId="{E7625890-C96A-4200-9527-CB8E81D6158A}" dt="2023-03-30T13:07:10.057" v="570"/>
          <ac:grpSpMkLst>
            <pc:docMk/>
            <pc:sldMk cId="0" sldId="259"/>
            <ac:grpSpMk id="18" creationId="{B1AE0B9D-EADD-67D0-002F-38B9EF13BB76}"/>
          </ac:grpSpMkLst>
        </pc:grpChg>
        <pc:grpChg chg="add mod">
          <ac:chgData name="Nekelia Carai" userId="696063f2-4d2b-433f-ab81-dc498b76429c" providerId="ADAL" clId="{E7625890-C96A-4200-9527-CB8E81D6158A}" dt="2023-03-30T13:08:39.334" v="676" actId="1076"/>
          <ac:grpSpMkLst>
            <pc:docMk/>
            <pc:sldMk cId="0" sldId="259"/>
            <ac:grpSpMk id="26" creationId="{0E3B5492-5E03-1A08-0408-010B00424F7F}"/>
          </ac:grpSpMkLst>
        </pc:grpChg>
        <pc:picChg chg="del">
          <ac:chgData name="Nekelia Carai" userId="696063f2-4d2b-433f-ab81-dc498b76429c" providerId="ADAL" clId="{E7625890-C96A-4200-9527-CB8E81D6158A}" dt="2023-03-30T13:07:17.493" v="612" actId="478"/>
          <ac:picMkLst>
            <pc:docMk/>
            <pc:sldMk cId="0" sldId="259"/>
            <ac:picMk id="66" creationId="{31FDFCA7-E51F-A39E-FB47-44E297819847}"/>
          </ac:picMkLst>
        </pc:picChg>
        <pc:cxnChg chg="add mod">
          <ac:chgData name="Nekelia Carai" userId="696063f2-4d2b-433f-ab81-dc498b76429c" providerId="ADAL" clId="{E7625890-C96A-4200-9527-CB8E81D6158A}" dt="2023-03-30T13:08:23.261" v="626" actId="164"/>
          <ac:cxnSpMkLst>
            <pc:docMk/>
            <pc:sldMk cId="0" sldId="259"/>
            <ac:cxnSpMk id="5" creationId="{CC47CFC2-7C2A-71E2-F665-795AB2E73E4C}"/>
          </ac:cxnSpMkLst>
        </pc:cxnChg>
        <pc:cxnChg chg="add mod">
          <ac:chgData name="Nekelia Carai" userId="696063f2-4d2b-433f-ab81-dc498b76429c" providerId="ADAL" clId="{E7625890-C96A-4200-9527-CB8E81D6158A}" dt="2023-03-30T13:08:23.261" v="626" actId="164"/>
          <ac:cxnSpMkLst>
            <pc:docMk/>
            <pc:sldMk cId="0" sldId="259"/>
            <ac:cxnSpMk id="6" creationId="{9EDF2F3E-7AA5-AE68-3CF9-C34053942AC2}"/>
          </ac:cxnSpMkLst>
        </pc:cxnChg>
      </pc:sldChg>
      <pc:sldChg chg="addSp delSp modSp mod">
        <pc:chgData name="Nekelia Carai" userId="696063f2-4d2b-433f-ab81-dc498b76429c" providerId="ADAL" clId="{E7625890-C96A-4200-9527-CB8E81D6158A}" dt="2023-03-30T13:11:32.872" v="700" actId="14100"/>
        <pc:sldMkLst>
          <pc:docMk/>
          <pc:sldMk cId="2865541044" sldId="262"/>
        </pc:sldMkLst>
        <pc:spChg chg="mod">
          <ac:chgData name="Nekelia Carai" userId="696063f2-4d2b-433f-ab81-dc498b76429c" providerId="ADAL" clId="{E7625890-C96A-4200-9527-CB8E81D6158A}" dt="2023-03-30T13:11:32.872" v="700" actId="14100"/>
          <ac:spMkLst>
            <pc:docMk/>
            <pc:sldMk cId="2865541044" sldId="262"/>
            <ac:spMk id="4" creationId="{5C1CFF5E-E793-9A3E-DCA3-4D44A9A4CFFF}"/>
          </ac:spMkLst>
        </pc:spChg>
        <pc:spChg chg="mod">
          <ac:chgData name="Nekelia Carai" userId="696063f2-4d2b-433f-ab81-dc498b76429c" providerId="ADAL" clId="{E7625890-C96A-4200-9527-CB8E81D6158A}" dt="2023-03-30T12:57:42.702" v="456" actId="1035"/>
          <ac:spMkLst>
            <pc:docMk/>
            <pc:sldMk cId="2865541044" sldId="262"/>
            <ac:spMk id="5" creationId="{E6F03EB9-EB34-674A-B1AF-837168733268}"/>
          </ac:spMkLst>
        </pc:spChg>
        <pc:spChg chg="mod">
          <ac:chgData name="Nekelia Carai" userId="696063f2-4d2b-433f-ab81-dc498b76429c" providerId="ADAL" clId="{E7625890-C96A-4200-9527-CB8E81D6158A}" dt="2023-03-30T12:57:42.702" v="456" actId="1035"/>
          <ac:spMkLst>
            <pc:docMk/>
            <pc:sldMk cId="2865541044" sldId="262"/>
            <ac:spMk id="6" creationId="{2E0C6544-5496-F707-6068-C00FB5071B3B}"/>
          </ac:spMkLst>
        </pc:spChg>
        <pc:spChg chg="mod">
          <ac:chgData name="Nekelia Carai" userId="696063f2-4d2b-433f-ab81-dc498b76429c" providerId="ADAL" clId="{E7625890-C96A-4200-9527-CB8E81D6158A}" dt="2023-03-30T12:57:42.702" v="456" actId="1035"/>
          <ac:spMkLst>
            <pc:docMk/>
            <pc:sldMk cId="2865541044" sldId="262"/>
            <ac:spMk id="9" creationId="{6D6FB105-B66E-6B1E-87D9-3CE11807001C}"/>
          </ac:spMkLst>
        </pc:spChg>
        <pc:spChg chg="mod">
          <ac:chgData name="Nekelia Carai" userId="696063f2-4d2b-433f-ab81-dc498b76429c" providerId="ADAL" clId="{E7625890-C96A-4200-9527-CB8E81D6158A}" dt="2023-03-30T12:57:42.702" v="456" actId="1035"/>
          <ac:spMkLst>
            <pc:docMk/>
            <pc:sldMk cId="2865541044" sldId="262"/>
            <ac:spMk id="13" creationId="{56F22416-8F50-0C34-3F68-FBBB2BA56F73}"/>
          </ac:spMkLst>
        </pc:spChg>
        <pc:spChg chg="mod">
          <ac:chgData name="Nekelia Carai" userId="696063f2-4d2b-433f-ab81-dc498b76429c" providerId="ADAL" clId="{E7625890-C96A-4200-9527-CB8E81D6158A}" dt="2023-03-30T12:57:42.702" v="456" actId="1035"/>
          <ac:spMkLst>
            <pc:docMk/>
            <pc:sldMk cId="2865541044" sldId="262"/>
            <ac:spMk id="15" creationId="{1C064AC8-9769-56BF-180C-1B5C50BBBF2C}"/>
          </ac:spMkLst>
        </pc:spChg>
        <pc:spChg chg="mod">
          <ac:chgData name="Nekelia Carai" userId="696063f2-4d2b-433f-ab81-dc498b76429c" providerId="ADAL" clId="{E7625890-C96A-4200-9527-CB8E81D6158A}" dt="2023-03-30T12:57:42.702" v="456" actId="1035"/>
          <ac:spMkLst>
            <pc:docMk/>
            <pc:sldMk cId="2865541044" sldId="262"/>
            <ac:spMk id="16" creationId="{21151D3A-3A21-98AA-B619-9FA985E8C7A3}"/>
          </ac:spMkLst>
        </pc:spChg>
        <pc:spChg chg="mod">
          <ac:chgData name="Nekelia Carai" userId="696063f2-4d2b-433f-ab81-dc498b76429c" providerId="ADAL" clId="{E7625890-C96A-4200-9527-CB8E81D6158A}" dt="2023-03-30T12:57:42.702" v="456" actId="1035"/>
          <ac:spMkLst>
            <pc:docMk/>
            <pc:sldMk cId="2865541044" sldId="262"/>
            <ac:spMk id="62" creationId="{67FB1375-AC22-7C58-DD59-9E9954B96FE6}"/>
          </ac:spMkLst>
        </pc:spChg>
        <pc:spChg chg="mod">
          <ac:chgData name="Nekelia Carai" userId="696063f2-4d2b-433f-ab81-dc498b76429c" providerId="ADAL" clId="{E7625890-C96A-4200-9527-CB8E81D6158A}" dt="2023-03-30T12:57:42.702" v="456" actId="1035"/>
          <ac:spMkLst>
            <pc:docMk/>
            <pc:sldMk cId="2865541044" sldId="262"/>
            <ac:spMk id="64" creationId="{30EA65E6-56BE-2FC2-91B0-2184CA9A5AAA}"/>
          </ac:spMkLst>
        </pc:spChg>
        <pc:spChg chg="mod">
          <ac:chgData name="Nekelia Carai" userId="696063f2-4d2b-433f-ab81-dc498b76429c" providerId="ADAL" clId="{E7625890-C96A-4200-9527-CB8E81D6158A}" dt="2023-03-30T12:57:42.702" v="456" actId="1035"/>
          <ac:spMkLst>
            <pc:docMk/>
            <pc:sldMk cId="2865541044" sldId="262"/>
            <ac:spMk id="67" creationId="{FB9320A6-1584-CE64-C166-2AD7A34C70D8}"/>
          </ac:spMkLst>
        </pc:spChg>
        <pc:spChg chg="mod">
          <ac:chgData name="Nekelia Carai" userId="696063f2-4d2b-433f-ab81-dc498b76429c" providerId="ADAL" clId="{E7625890-C96A-4200-9527-CB8E81D6158A}" dt="2023-03-30T12:57:42.702" v="456" actId="1035"/>
          <ac:spMkLst>
            <pc:docMk/>
            <pc:sldMk cId="2865541044" sldId="262"/>
            <ac:spMk id="122" creationId="{B8A2EDDD-6452-249A-D79A-AC8C949EC1F6}"/>
          </ac:spMkLst>
        </pc:spChg>
        <pc:spChg chg="mod">
          <ac:chgData name="Nekelia Carai" userId="696063f2-4d2b-433f-ab81-dc498b76429c" providerId="ADAL" clId="{E7625890-C96A-4200-9527-CB8E81D6158A}" dt="2023-03-30T12:57:42.702" v="456" actId="1035"/>
          <ac:spMkLst>
            <pc:docMk/>
            <pc:sldMk cId="2865541044" sldId="262"/>
            <ac:spMk id="126" creationId="{02B7A943-EA49-550A-9060-A91BF0AB7002}"/>
          </ac:spMkLst>
        </pc:spChg>
        <pc:spChg chg="mod">
          <ac:chgData name="Nekelia Carai" userId="696063f2-4d2b-433f-ab81-dc498b76429c" providerId="ADAL" clId="{E7625890-C96A-4200-9527-CB8E81D6158A}" dt="2023-03-30T12:57:42.702" v="456" actId="1035"/>
          <ac:spMkLst>
            <pc:docMk/>
            <pc:sldMk cId="2865541044" sldId="262"/>
            <ac:spMk id="127" creationId="{92375F32-5117-D2BD-9443-7EEEC05D0685}"/>
          </ac:spMkLst>
        </pc:spChg>
        <pc:spChg chg="mod">
          <ac:chgData name="Nekelia Carai" userId="696063f2-4d2b-433f-ab81-dc498b76429c" providerId="ADAL" clId="{E7625890-C96A-4200-9527-CB8E81D6158A}" dt="2023-03-30T12:57:42.702" v="456" actId="1035"/>
          <ac:spMkLst>
            <pc:docMk/>
            <pc:sldMk cId="2865541044" sldId="262"/>
            <ac:spMk id="129" creationId="{B483C741-86A1-D98D-9711-98711B1EEA90}"/>
          </ac:spMkLst>
        </pc:spChg>
        <pc:spChg chg="mod">
          <ac:chgData name="Nekelia Carai" userId="696063f2-4d2b-433f-ab81-dc498b76429c" providerId="ADAL" clId="{E7625890-C96A-4200-9527-CB8E81D6158A}" dt="2023-03-30T12:57:42.702" v="456" actId="1035"/>
          <ac:spMkLst>
            <pc:docMk/>
            <pc:sldMk cId="2865541044" sldId="262"/>
            <ac:spMk id="133" creationId="{E0E97B24-0D7B-83AC-0AB8-CF88E665196D}"/>
          </ac:spMkLst>
        </pc:spChg>
        <pc:spChg chg="mod">
          <ac:chgData name="Nekelia Carai" userId="696063f2-4d2b-433f-ab81-dc498b76429c" providerId="ADAL" clId="{E7625890-C96A-4200-9527-CB8E81D6158A}" dt="2023-03-30T12:57:42.702" v="456" actId="1035"/>
          <ac:spMkLst>
            <pc:docMk/>
            <pc:sldMk cId="2865541044" sldId="262"/>
            <ac:spMk id="134" creationId="{DEA0C360-6559-299D-375F-476A5DF647BD}"/>
          </ac:spMkLst>
        </pc:spChg>
        <pc:spChg chg="mod">
          <ac:chgData name="Nekelia Carai" userId="696063f2-4d2b-433f-ab81-dc498b76429c" providerId="ADAL" clId="{E7625890-C96A-4200-9527-CB8E81D6158A}" dt="2023-03-30T12:57:42.702" v="456" actId="1035"/>
          <ac:spMkLst>
            <pc:docMk/>
            <pc:sldMk cId="2865541044" sldId="262"/>
            <ac:spMk id="143" creationId="{10F47B2F-1EAE-FFE9-B4D7-84ED5A15597E}"/>
          </ac:spMkLst>
        </pc:spChg>
        <pc:grpChg chg="mod">
          <ac:chgData name="Nekelia Carai" userId="696063f2-4d2b-433f-ab81-dc498b76429c" providerId="ADAL" clId="{E7625890-C96A-4200-9527-CB8E81D6158A}" dt="2023-03-30T12:57:42.702" v="456" actId="1035"/>
          <ac:grpSpMkLst>
            <pc:docMk/>
            <pc:sldMk cId="2865541044" sldId="262"/>
            <ac:grpSpMk id="3" creationId="{206B17D3-E9F5-21DE-2C6B-6A55B82D6A1F}"/>
          </ac:grpSpMkLst>
        </pc:grpChg>
        <pc:grpChg chg="mod">
          <ac:chgData name="Nekelia Carai" userId="696063f2-4d2b-433f-ab81-dc498b76429c" providerId="ADAL" clId="{E7625890-C96A-4200-9527-CB8E81D6158A}" dt="2023-03-30T12:57:42.702" v="456" actId="1035"/>
          <ac:grpSpMkLst>
            <pc:docMk/>
            <pc:sldMk cId="2865541044" sldId="262"/>
            <ac:grpSpMk id="7" creationId="{A4F008E8-5564-6F04-798A-B547AD8F1CCD}"/>
          </ac:grpSpMkLst>
        </pc:grpChg>
        <pc:grpChg chg="mod">
          <ac:chgData name="Nekelia Carai" userId="696063f2-4d2b-433f-ab81-dc498b76429c" providerId="ADAL" clId="{E7625890-C96A-4200-9527-CB8E81D6158A}" dt="2023-03-30T12:57:42.702" v="456" actId="1035"/>
          <ac:grpSpMkLst>
            <pc:docMk/>
            <pc:sldMk cId="2865541044" sldId="262"/>
            <ac:grpSpMk id="11" creationId="{807B3DD4-97B7-CE71-F807-B9C7911BC002}"/>
          </ac:grpSpMkLst>
        </pc:grpChg>
        <pc:grpChg chg="mod">
          <ac:chgData name="Nekelia Carai" userId="696063f2-4d2b-433f-ab81-dc498b76429c" providerId="ADAL" clId="{E7625890-C96A-4200-9527-CB8E81D6158A}" dt="2023-03-30T12:57:42.702" v="456" actId="1035"/>
          <ac:grpSpMkLst>
            <pc:docMk/>
            <pc:sldMk cId="2865541044" sldId="262"/>
            <ac:grpSpMk id="14" creationId="{62FA2C6C-B408-0E46-84C2-6DDEA59FD6D2}"/>
          </ac:grpSpMkLst>
        </pc:grpChg>
        <pc:grpChg chg="mod">
          <ac:chgData name="Nekelia Carai" userId="696063f2-4d2b-433f-ab81-dc498b76429c" providerId="ADAL" clId="{E7625890-C96A-4200-9527-CB8E81D6158A}" dt="2023-03-30T12:57:42.702" v="456" actId="1035"/>
          <ac:grpSpMkLst>
            <pc:docMk/>
            <pc:sldMk cId="2865541044" sldId="262"/>
            <ac:grpSpMk id="61" creationId="{E3AB6CFE-31B2-C5F9-DCFD-CA96348E2D9B}"/>
          </ac:grpSpMkLst>
        </pc:grpChg>
        <pc:grpChg chg="mod">
          <ac:chgData name="Nekelia Carai" userId="696063f2-4d2b-433f-ab81-dc498b76429c" providerId="ADAL" clId="{E7625890-C96A-4200-9527-CB8E81D6158A}" dt="2023-03-30T12:57:42.702" v="456" actId="1035"/>
          <ac:grpSpMkLst>
            <pc:docMk/>
            <pc:sldMk cId="2865541044" sldId="262"/>
            <ac:grpSpMk id="121" creationId="{FE6E3193-AEDF-569D-9C0D-A7922BFF5307}"/>
          </ac:grpSpMkLst>
        </pc:grpChg>
        <pc:grpChg chg="mod">
          <ac:chgData name="Nekelia Carai" userId="696063f2-4d2b-433f-ab81-dc498b76429c" providerId="ADAL" clId="{E7625890-C96A-4200-9527-CB8E81D6158A}" dt="2023-03-30T12:57:42.702" v="456" actId="1035"/>
          <ac:grpSpMkLst>
            <pc:docMk/>
            <pc:sldMk cId="2865541044" sldId="262"/>
            <ac:grpSpMk id="123" creationId="{362AFA31-AE5D-0CD0-3504-DCAB09E3BAFF}"/>
          </ac:grpSpMkLst>
        </pc:grpChg>
        <pc:grpChg chg="mod">
          <ac:chgData name="Nekelia Carai" userId="696063f2-4d2b-433f-ab81-dc498b76429c" providerId="ADAL" clId="{E7625890-C96A-4200-9527-CB8E81D6158A}" dt="2023-03-30T12:57:42.702" v="456" actId="1035"/>
          <ac:grpSpMkLst>
            <pc:docMk/>
            <pc:sldMk cId="2865541044" sldId="262"/>
            <ac:grpSpMk id="128" creationId="{6F786938-965D-8CC4-E0FC-A94AF3415E92}"/>
          </ac:grpSpMkLst>
        </pc:grpChg>
        <pc:grpChg chg="mod">
          <ac:chgData name="Nekelia Carai" userId="696063f2-4d2b-433f-ab81-dc498b76429c" providerId="ADAL" clId="{E7625890-C96A-4200-9527-CB8E81D6158A}" dt="2023-03-30T12:57:42.702" v="456" actId="1035"/>
          <ac:grpSpMkLst>
            <pc:docMk/>
            <pc:sldMk cId="2865541044" sldId="262"/>
            <ac:grpSpMk id="130" creationId="{E24F0049-230A-148B-1429-7BF04BE20B98}"/>
          </ac:grpSpMkLst>
        </pc:grpChg>
        <pc:picChg chg="del">
          <ac:chgData name="Nekelia Carai" userId="696063f2-4d2b-433f-ab81-dc498b76429c" providerId="ADAL" clId="{E7625890-C96A-4200-9527-CB8E81D6158A}" dt="2023-03-30T13:10:10.974" v="686" actId="478"/>
          <ac:picMkLst>
            <pc:docMk/>
            <pc:sldMk cId="2865541044" sldId="262"/>
            <ac:picMk id="8" creationId="{F675303F-DAB1-294A-BC18-C20426A660DA}"/>
          </ac:picMkLst>
        </pc:picChg>
        <pc:picChg chg="add del mod">
          <ac:chgData name="Nekelia Carai" userId="696063f2-4d2b-433f-ab81-dc498b76429c" providerId="ADAL" clId="{E7625890-C96A-4200-9527-CB8E81D6158A}" dt="2023-03-30T13:02:38.714" v="531" actId="14100"/>
          <ac:picMkLst>
            <pc:docMk/>
            <pc:sldMk cId="2865541044" sldId="262"/>
            <ac:picMk id="2050" creationId="{528884E0-284F-431A-ECFF-B02836BA3837}"/>
          </ac:picMkLst>
        </pc:picChg>
      </pc:sldChg>
      <pc:sldChg chg="addSp delSp modSp mod">
        <pc:chgData name="Nekelia Carai" userId="696063f2-4d2b-433f-ab81-dc498b76429c" providerId="ADAL" clId="{E7625890-C96A-4200-9527-CB8E81D6158A}" dt="2023-03-30T13:11:27.533" v="699" actId="403"/>
        <pc:sldMkLst>
          <pc:docMk/>
          <pc:sldMk cId="2121434715" sldId="270"/>
        </pc:sldMkLst>
        <pc:spChg chg="mod">
          <ac:chgData name="Nekelia Carai" userId="696063f2-4d2b-433f-ab81-dc498b76429c" providerId="ADAL" clId="{E7625890-C96A-4200-9527-CB8E81D6158A}" dt="2023-03-30T13:11:27.533" v="699" actId="403"/>
          <ac:spMkLst>
            <pc:docMk/>
            <pc:sldMk cId="2121434715" sldId="270"/>
            <ac:spMk id="4" creationId="{5C1CFF5E-E793-9A3E-DCA3-4D44A9A4CFFF}"/>
          </ac:spMkLst>
        </pc:spChg>
        <pc:picChg chg="del">
          <ac:chgData name="Nekelia Carai" userId="696063f2-4d2b-433f-ab81-dc498b76429c" providerId="ADAL" clId="{E7625890-C96A-4200-9527-CB8E81D6158A}" dt="2023-03-30T13:10:13.975" v="687" actId="478"/>
          <ac:picMkLst>
            <pc:docMk/>
            <pc:sldMk cId="2121434715" sldId="270"/>
            <ac:picMk id="8" creationId="{F675303F-DAB1-294A-BC18-C20426A660DA}"/>
          </ac:picMkLst>
        </pc:picChg>
        <pc:picChg chg="add del mod">
          <ac:chgData name="Nekelia Carai" userId="696063f2-4d2b-433f-ab81-dc498b76429c" providerId="ADAL" clId="{E7625890-C96A-4200-9527-CB8E81D6158A}" dt="2023-03-30T12:45:46.792" v="311" actId="478"/>
          <ac:picMkLst>
            <pc:docMk/>
            <pc:sldMk cId="2121434715" sldId="270"/>
            <ac:picMk id="3074" creationId="{00B51B22-C3AA-C1D8-C8CA-B1E6197991EE}"/>
          </ac:picMkLst>
        </pc:picChg>
        <pc:picChg chg="add mod">
          <ac:chgData name="Nekelia Carai" userId="696063f2-4d2b-433f-ab81-dc498b76429c" providerId="ADAL" clId="{E7625890-C96A-4200-9527-CB8E81D6158A}" dt="2023-03-30T13:03:28.758" v="532" actId="14100"/>
          <ac:picMkLst>
            <pc:docMk/>
            <pc:sldMk cId="2121434715" sldId="270"/>
            <ac:picMk id="3076" creationId="{33B00ED7-B0D4-3BF6-6AA5-48ACEA3279F5}"/>
          </ac:picMkLst>
        </pc:picChg>
      </pc:sldChg>
      <pc:sldChg chg="addSp delSp modSp mod">
        <pc:chgData name="Nekelia Carai" userId="696063f2-4d2b-433f-ab81-dc498b76429c" providerId="ADAL" clId="{E7625890-C96A-4200-9527-CB8E81D6158A}" dt="2023-03-30T13:11:21.208" v="697" actId="14100"/>
        <pc:sldMkLst>
          <pc:docMk/>
          <pc:sldMk cId="931038505" sldId="271"/>
        </pc:sldMkLst>
        <pc:spChg chg="mod">
          <ac:chgData name="Nekelia Carai" userId="696063f2-4d2b-433f-ab81-dc498b76429c" providerId="ADAL" clId="{E7625890-C96A-4200-9527-CB8E81D6158A}" dt="2023-03-30T13:11:21.208" v="697" actId="14100"/>
          <ac:spMkLst>
            <pc:docMk/>
            <pc:sldMk cId="931038505" sldId="271"/>
            <ac:spMk id="4" creationId="{5C1CFF5E-E793-9A3E-DCA3-4D44A9A4CFFF}"/>
          </ac:spMkLst>
        </pc:spChg>
        <pc:picChg chg="del">
          <ac:chgData name="Nekelia Carai" userId="696063f2-4d2b-433f-ab81-dc498b76429c" providerId="ADAL" clId="{E7625890-C96A-4200-9527-CB8E81D6158A}" dt="2023-03-30T13:10:08.909" v="685" actId="478"/>
          <ac:picMkLst>
            <pc:docMk/>
            <pc:sldMk cId="931038505" sldId="271"/>
            <ac:picMk id="8" creationId="{F675303F-DAB1-294A-BC18-C20426A660DA}"/>
          </ac:picMkLst>
        </pc:picChg>
        <pc:picChg chg="add mod">
          <ac:chgData name="Nekelia Carai" userId="696063f2-4d2b-433f-ab81-dc498b76429c" providerId="ADAL" clId="{E7625890-C96A-4200-9527-CB8E81D6158A}" dt="2023-03-30T12:57:59.131" v="458" actId="1440"/>
          <ac:picMkLst>
            <pc:docMk/>
            <pc:sldMk cId="931038505" sldId="271"/>
            <ac:picMk id="4098" creationId="{D6BBAD81-9D3F-958D-F422-309A0F490865}"/>
          </ac:picMkLst>
        </pc:picChg>
      </pc:sldChg>
      <pc:sldChg chg="modSp mod">
        <pc:chgData name="Nekelia Carai" userId="696063f2-4d2b-433f-ab81-dc498b76429c" providerId="ADAL" clId="{E7625890-C96A-4200-9527-CB8E81D6158A}" dt="2023-03-30T11:06:16.465" v="264" actId="207"/>
        <pc:sldMkLst>
          <pc:docMk/>
          <pc:sldMk cId="2720491299" sldId="278"/>
        </pc:sldMkLst>
        <pc:spChg chg="mod">
          <ac:chgData name="Nekelia Carai" userId="696063f2-4d2b-433f-ab81-dc498b76429c" providerId="ADAL" clId="{E7625890-C96A-4200-9527-CB8E81D6158A}" dt="2023-03-30T11:06:16.465" v="264" actId="207"/>
          <ac:spMkLst>
            <pc:docMk/>
            <pc:sldMk cId="2720491299" sldId="278"/>
            <ac:spMk id="35" creationId="{8931FB39-9199-9D02-8D2B-EE3F046AF286}"/>
          </ac:spMkLst>
        </pc:spChg>
      </pc:sldChg>
      <pc:sldChg chg="delSp modSp mod">
        <pc:chgData name="Nekelia Carai" userId="696063f2-4d2b-433f-ab81-dc498b76429c" providerId="ADAL" clId="{E7625890-C96A-4200-9527-CB8E81D6158A}" dt="2023-03-30T13:11:39.784" v="701" actId="14100"/>
        <pc:sldMkLst>
          <pc:docMk/>
          <pc:sldMk cId="1482746412" sldId="283"/>
        </pc:sldMkLst>
        <pc:spChg chg="mod">
          <ac:chgData name="Nekelia Carai" userId="696063f2-4d2b-433f-ab81-dc498b76429c" providerId="ADAL" clId="{E7625890-C96A-4200-9527-CB8E81D6158A}" dt="2023-03-30T13:11:39.784" v="701" actId="14100"/>
          <ac:spMkLst>
            <pc:docMk/>
            <pc:sldMk cId="1482746412" sldId="283"/>
            <ac:spMk id="4" creationId="{5C1CFF5E-E793-9A3E-DCA3-4D44A9A4CFFF}"/>
          </ac:spMkLst>
        </pc:spChg>
        <pc:picChg chg="del">
          <ac:chgData name="Nekelia Carai" userId="696063f2-4d2b-433f-ab81-dc498b76429c" providerId="ADAL" clId="{E7625890-C96A-4200-9527-CB8E81D6158A}" dt="2023-03-30T13:08:46.286" v="677" actId="478"/>
          <ac:picMkLst>
            <pc:docMk/>
            <pc:sldMk cId="1482746412" sldId="283"/>
            <ac:picMk id="8" creationId="{F675303F-DAB1-294A-BC18-C20426A660DA}"/>
          </ac:picMkLst>
        </pc:picChg>
      </pc:sldChg>
      <pc:sldChg chg="addSp delSp modSp mod">
        <pc:chgData name="Nekelia Carai" userId="696063f2-4d2b-433f-ab81-dc498b76429c" providerId="ADAL" clId="{E7625890-C96A-4200-9527-CB8E81D6158A}" dt="2023-03-30T13:11:07.267" v="694" actId="403"/>
        <pc:sldMkLst>
          <pc:docMk/>
          <pc:sldMk cId="2818698357" sldId="284"/>
        </pc:sldMkLst>
        <pc:spChg chg="mod">
          <ac:chgData name="Nekelia Carai" userId="696063f2-4d2b-433f-ab81-dc498b76429c" providerId="ADAL" clId="{E7625890-C96A-4200-9527-CB8E81D6158A}" dt="2023-03-30T13:11:07.267" v="694" actId="403"/>
          <ac:spMkLst>
            <pc:docMk/>
            <pc:sldMk cId="2818698357" sldId="284"/>
            <ac:spMk id="4" creationId="{5C1CFF5E-E793-9A3E-DCA3-4D44A9A4CFFF}"/>
          </ac:spMkLst>
        </pc:spChg>
        <pc:spChg chg="mod">
          <ac:chgData name="Nekelia Carai" userId="696063f2-4d2b-433f-ab81-dc498b76429c" providerId="ADAL" clId="{E7625890-C96A-4200-9527-CB8E81D6158A}" dt="2023-03-30T13:02:11.549" v="529" actId="1038"/>
          <ac:spMkLst>
            <pc:docMk/>
            <pc:sldMk cId="2818698357" sldId="284"/>
            <ac:spMk id="53" creationId="{E765A2DC-31F1-0B82-992F-F063BAC4E8C6}"/>
          </ac:spMkLst>
        </pc:spChg>
        <pc:grpChg chg="mod">
          <ac:chgData name="Nekelia Carai" userId="696063f2-4d2b-433f-ab81-dc498b76429c" providerId="ADAL" clId="{E7625890-C96A-4200-9527-CB8E81D6158A}" dt="2023-03-30T13:02:11.549" v="529" actId="1038"/>
          <ac:grpSpMkLst>
            <pc:docMk/>
            <pc:sldMk cId="2818698357" sldId="284"/>
            <ac:grpSpMk id="11" creationId="{807B3DD4-97B7-CE71-F807-B9C7911BC002}"/>
          </ac:grpSpMkLst>
        </pc:grpChg>
        <pc:grpChg chg="mod">
          <ac:chgData name="Nekelia Carai" userId="696063f2-4d2b-433f-ab81-dc498b76429c" providerId="ADAL" clId="{E7625890-C96A-4200-9527-CB8E81D6158A}" dt="2023-03-30T13:02:11.549" v="529" actId="1038"/>
          <ac:grpSpMkLst>
            <pc:docMk/>
            <pc:sldMk cId="2818698357" sldId="284"/>
            <ac:grpSpMk id="121" creationId="{FE6E3193-AEDF-569D-9C0D-A7922BFF5307}"/>
          </ac:grpSpMkLst>
        </pc:grpChg>
        <pc:picChg chg="del">
          <ac:chgData name="Nekelia Carai" userId="696063f2-4d2b-433f-ab81-dc498b76429c" providerId="ADAL" clId="{E7625890-C96A-4200-9527-CB8E81D6158A}" dt="2023-03-30T13:10:20.572" v="688" actId="478"/>
          <ac:picMkLst>
            <pc:docMk/>
            <pc:sldMk cId="2818698357" sldId="284"/>
            <ac:picMk id="8" creationId="{F675303F-DAB1-294A-BC18-C20426A660DA}"/>
          </ac:picMkLst>
        </pc:picChg>
        <pc:picChg chg="add del mod">
          <ac:chgData name="Nekelia Carai" userId="696063f2-4d2b-433f-ab81-dc498b76429c" providerId="ADAL" clId="{E7625890-C96A-4200-9527-CB8E81D6158A}" dt="2023-03-30T12:59:18.878" v="462" actId="478"/>
          <ac:picMkLst>
            <pc:docMk/>
            <pc:sldMk cId="2818698357" sldId="284"/>
            <ac:picMk id="5122" creationId="{5C36D05B-562B-4634-61E1-890486899012}"/>
          </ac:picMkLst>
        </pc:picChg>
        <pc:picChg chg="add mod">
          <ac:chgData name="Nekelia Carai" userId="696063f2-4d2b-433f-ab81-dc498b76429c" providerId="ADAL" clId="{E7625890-C96A-4200-9527-CB8E81D6158A}" dt="2023-03-30T13:01:34.878" v="516" actId="1076"/>
          <ac:picMkLst>
            <pc:docMk/>
            <pc:sldMk cId="2818698357" sldId="284"/>
            <ac:picMk id="5124" creationId="{6B2F0C5E-8C97-A9EE-05DF-C3895C662335}"/>
          </ac:picMkLst>
        </pc:picChg>
      </pc:sldChg>
      <pc:sldChg chg="addSp delSp modSp mod ord delAnim modAnim">
        <pc:chgData name="Nekelia Carai" userId="696063f2-4d2b-433f-ab81-dc498b76429c" providerId="ADAL" clId="{E7625890-C96A-4200-9527-CB8E81D6158A}" dt="2023-03-29T17:48:57.150" v="262"/>
        <pc:sldMkLst>
          <pc:docMk/>
          <pc:sldMk cId="3265416263" sldId="285"/>
        </pc:sldMkLst>
        <pc:spChg chg="mod">
          <ac:chgData name="Nekelia Carai" userId="696063f2-4d2b-433f-ab81-dc498b76429c" providerId="ADAL" clId="{E7625890-C96A-4200-9527-CB8E81D6158A}" dt="2023-03-29T17:48:17.580" v="254" actId="207"/>
          <ac:spMkLst>
            <pc:docMk/>
            <pc:sldMk cId="3265416263" sldId="285"/>
            <ac:spMk id="2" creationId="{2B393331-5D4A-4961-AB58-3DE7220FAF94}"/>
          </ac:spMkLst>
        </pc:spChg>
        <pc:spChg chg="add mod">
          <ac:chgData name="Nekelia Carai" userId="696063f2-4d2b-433f-ab81-dc498b76429c" providerId="ADAL" clId="{E7625890-C96A-4200-9527-CB8E81D6158A}" dt="2023-03-29T17:41:14.051" v="187" actId="1036"/>
          <ac:spMkLst>
            <pc:docMk/>
            <pc:sldMk cId="3265416263" sldId="285"/>
            <ac:spMk id="6" creationId="{E2E60BF4-EE8A-99E8-4383-42C8FC09B26D}"/>
          </ac:spMkLst>
        </pc:spChg>
        <pc:spChg chg="add mod">
          <ac:chgData name="Nekelia Carai" userId="696063f2-4d2b-433f-ab81-dc498b76429c" providerId="ADAL" clId="{E7625890-C96A-4200-9527-CB8E81D6158A}" dt="2023-03-29T17:41:14.051" v="187" actId="1036"/>
          <ac:spMkLst>
            <pc:docMk/>
            <pc:sldMk cId="3265416263" sldId="285"/>
            <ac:spMk id="7" creationId="{C8518E61-3137-57B1-D831-7B5A10FD34AD}"/>
          </ac:spMkLst>
        </pc:spChg>
        <pc:spChg chg="add mod">
          <ac:chgData name="Nekelia Carai" userId="696063f2-4d2b-433f-ab81-dc498b76429c" providerId="ADAL" clId="{E7625890-C96A-4200-9527-CB8E81D6158A}" dt="2023-03-29T17:41:14.051" v="187" actId="1036"/>
          <ac:spMkLst>
            <pc:docMk/>
            <pc:sldMk cId="3265416263" sldId="285"/>
            <ac:spMk id="8" creationId="{C44A4AE2-5E3E-0386-D40F-BA24E1E5B603}"/>
          </ac:spMkLst>
        </pc:spChg>
        <pc:spChg chg="mod">
          <ac:chgData name="Nekelia Carai" userId="696063f2-4d2b-433f-ab81-dc498b76429c" providerId="ADAL" clId="{E7625890-C96A-4200-9527-CB8E81D6158A}" dt="2023-03-29T17:48:00.840" v="249" actId="207"/>
          <ac:spMkLst>
            <pc:docMk/>
            <pc:sldMk cId="3265416263" sldId="285"/>
            <ac:spMk id="18" creationId="{5B558A55-DC5D-49F0-A4D0-F49F33EB583B}"/>
          </ac:spMkLst>
        </pc:spChg>
        <pc:spChg chg="mod">
          <ac:chgData name="Nekelia Carai" userId="696063f2-4d2b-433f-ab81-dc498b76429c" providerId="ADAL" clId="{E7625890-C96A-4200-9527-CB8E81D6158A}" dt="2023-03-29T17:48:38.680" v="260" actId="207"/>
          <ac:spMkLst>
            <pc:docMk/>
            <pc:sldMk cId="3265416263" sldId="285"/>
            <ac:spMk id="19" creationId="{B251CA05-7D56-47E6-9756-C119C1558F2E}"/>
          </ac:spMkLst>
        </pc:spChg>
        <pc:spChg chg="mod">
          <ac:chgData name="Nekelia Carai" userId="696063f2-4d2b-433f-ab81-dc498b76429c" providerId="ADAL" clId="{E7625890-C96A-4200-9527-CB8E81D6158A}" dt="2023-03-29T17:47:52.506" v="246" actId="207"/>
          <ac:spMkLst>
            <pc:docMk/>
            <pc:sldMk cId="3265416263" sldId="285"/>
            <ac:spMk id="20" creationId="{7D930977-3753-49D3-962C-D68A88D8CA65}"/>
          </ac:spMkLst>
        </pc:spChg>
        <pc:spChg chg="mod">
          <ac:chgData name="Nekelia Carai" userId="696063f2-4d2b-433f-ab81-dc498b76429c" providerId="ADAL" clId="{E7625890-C96A-4200-9527-CB8E81D6158A}" dt="2023-03-29T17:41:04.572" v="169" actId="1035"/>
          <ac:spMkLst>
            <pc:docMk/>
            <pc:sldMk cId="3265416263" sldId="285"/>
            <ac:spMk id="22" creationId="{2EBEB7C2-D7C3-497B-80DB-D6B9144C801F}"/>
          </ac:spMkLst>
        </pc:spChg>
        <pc:spChg chg="del">
          <ac:chgData name="Nekelia Carai" userId="696063f2-4d2b-433f-ab81-dc498b76429c" providerId="ADAL" clId="{E7625890-C96A-4200-9527-CB8E81D6158A}" dt="2023-03-29T17:38:17.916" v="133" actId="478"/>
          <ac:spMkLst>
            <pc:docMk/>
            <pc:sldMk cId="3265416263" sldId="285"/>
            <ac:spMk id="29" creationId="{872A2ED4-4721-0A67-F848-FE3476A34552}"/>
          </ac:spMkLst>
        </pc:spChg>
        <pc:spChg chg="del">
          <ac:chgData name="Nekelia Carai" userId="696063f2-4d2b-433f-ab81-dc498b76429c" providerId="ADAL" clId="{E7625890-C96A-4200-9527-CB8E81D6158A}" dt="2023-03-29T17:38:19.800" v="134" actId="478"/>
          <ac:spMkLst>
            <pc:docMk/>
            <pc:sldMk cId="3265416263" sldId="285"/>
            <ac:spMk id="30" creationId="{B30F9122-4EAB-D1CD-34EA-83D88B9684AB}"/>
          </ac:spMkLst>
        </pc:spChg>
        <pc:spChg chg="del">
          <ac:chgData name="Nekelia Carai" userId="696063f2-4d2b-433f-ab81-dc498b76429c" providerId="ADAL" clId="{E7625890-C96A-4200-9527-CB8E81D6158A}" dt="2023-03-29T17:38:22.765" v="136" actId="478"/>
          <ac:spMkLst>
            <pc:docMk/>
            <pc:sldMk cId="3265416263" sldId="285"/>
            <ac:spMk id="31" creationId="{76864566-52FA-6A5F-6E11-40E4762B4BFC}"/>
          </ac:spMkLst>
        </pc:spChg>
        <pc:spChg chg="del">
          <ac:chgData name="Nekelia Carai" userId="696063f2-4d2b-433f-ab81-dc498b76429c" providerId="ADAL" clId="{E7625890-C96A-4200-9527-CB8E81D6158A}" dt="2023-03-29T17:38:21.104" v="135" actId="478"/>
          <ac:spMkLst>
            <pc:docMk/>
            <pc:sldMk cId="3265416263" sldId="285"/>
            <ac:spMk id="32" creationId="{AF704F15-E611-E276-834F-957FC67EDAFC}"/>
          </ac:spMkLst>
        </pc:spChg>
        <pc:spChg chg="del">
          <ac:chgData name="Nekelia Carai" userId="696063f2-4d2b-433f-ab81-dc498b76429c" providerId="ADAL" clId="{E7625890-C96A-4200-9527-CB8E81D6158A}" dt="2023-03-29T17:38:25.381" v="138" actId="478"/>
          <ac:spMkLst>
            <pc:docMk/>
            <pc:sldMk cId="3265416263" sldId="285"/>
            <ac:spMk id="33" creationId="{FCB6F66F-7FD2-E4F6-72A9-E6C745E17BA6}"/>
          </ac:spMkLst>
        </pc:spChg>
        <pc:spChg chg="del">
          <ac:chgData name="Nekelia Carai" userId="696063f2-4d2b-433f-ab81-dc498b76429c" providerId="ADAL" clId="{E7625890-C96A-4200-9527-CB8E81D6158A}" dt="2023-03-29T17:38:23.949" v="137" actId="478"/>
          <ac:spMkLst>
            <pc:docMk/>
            <pc:sldMk cId="3265416263" sldId="285"/>
            <ac:spMk id="34" creationId="{A55B836C-3099-295F-7AB7-84D4D8D0641C}"/>
          </ac:spMkLst>
        </pc:spChg>
        <pc:spChg chg="del mod">
          <ac:chgData name="Nekelia Carai" userId="696063f2-4d2b-433f-ab81-dc498b76429c" providerId="ADAL" clId="{E7625890-C96A-4200-9527-CB8E81D6158A}" dt="2023-03-29T17:38:49.125" v="142" actId="478"/>
          <ac:spMkLst>
            <pc:docMk/>
            <pc:sldMk cId="3265416263" sldId="285"/>
            <ac:spMk id="36" creationId="{A982AE94-68BF-1CD4-02A7-865D7F92CA5C}"/>
          </ac:spMkLst>
        </pc:spChg>
        <pc:grpChg chg="add del mod">
          <ac:chgData name="Nekelia Carai" userId="696063f2-4d2b-433f-ab81-dc498b76429c" providerId="ADAL" clId="{E7625890-C96A-4200-9527-CB8E81D6158A}" dt="2023-03-29T17:41:04.572" v="169" actId="1035"/>
          <ac:grpSpMkLst>
            <pc:docMk/>
            <pc:sldMk cId="3265416263" sldId="285"/>
            <ac:grpSpMk id="21" creationId="{92187E71-F354-4022-A1A8-34A7FE507D25}"/>
          </ac:grpSpMkLst>
        </pc:grpChg>
        <pc:picChg chg="add mod">
          <ac:chgData name="Nekelia Carai" userId="696063f2-4d2b-433f-ab81-dc498b76429c" providerId="ADAL" clId="{E7625890-C96A-4200-9527-CB8E81D6158A}" dt="2023-03-29T17:41:14.051" v="187" actId="1036"/>
          <ac:picMkLst>
            <pc:docMk/>
            <pc:sldMk cId="3265416263" sldId="285"/>
            <ac:picMk id="3" creationId="{DFFD6613-BDFE-4F2D-E963-6DCFC06C6008}"/>
          </ac:picMkLst>
        </pc:picChg>
        <pc:picChg chg="add mod">
          <ac:chgData name="Nekelia Carai" userId="696063f2-4d2b-433f-ab81-dc498b76429c" providerId="ADAL" clId="{E7625890-C96A-4200-9527-CB8E81D6158A}" dt="2023-03-29T17:41:14.051" v="187" actId="1036"/>
          <ac:picMkLst>
            <pc:docMk/>
            <pc:sldMk cId="3265416263" sldId="285"/>
            <ac:picMk id="4" creationId="{6946162E-15C0-2EB0-91F6-8E5D68CD9462}"/>
          </ac:picMkLst>
        </pc:picChg>
        <pc:picChg chg="add mod">
          <ac:chgData name="Nekelia Carai" userId="696063f2-4d2b-433f-ab81-dc498b76429c" providerId="ADAL" clId="{E7625890-C96A-4200-9527-CB8E81D6158A}" dt="2023-03-29T17:41:14.051" v="187" actId="1036"/>
          <ac:picMkLst>
            <pc:docMk/>
            <pc:sldMk cId="3265416263" sldId="285"/>
            <ac:picMk id="5" creationId="{BDA62C34-ACD7-33F2-2C48-D2673551E577}"/>
          </ac:picMkLst>
        </pc:picChg>
        <pc:picChg chg="del">
          <ac:chgData name="Nekelia Carai" userId="696063f2-4d2b-433f-ab81-dc498b76429c" providerId="ADAL" clId="{E7625890-C96A-4200-9527-CB8E81D6158A}" dt="2023-03-29T17:28:35.716" v="39" actId="478"/>
          <ac:picMkLst>
            <pc:docMk/>
            <pc:sldMk cId="3265416263" sldId="285"/>
            <ac:picMk id="1026" creationId="{C0800AC1-DE51-E407-851F-BE3D1243FB28}"/>
          </ac:picMkLst>
        </pc:picChg>
      </pc:sldChg>
      <pc:sldChg chg="delSp mod">
        <pc:chgData name="Nekelia Carai" userId="696063f2-4d2b-433f-ab81-dc498b76429c" providerId="ADAL" clId="{E7625890-C96A-4200-9527-CB8E81D6158A}" dt="2023-03-30T13:10:24.436" v="690" actId="478"/>
        <pc:sldMkLst>
          <pc:docMk/>
          <pc:sldMk cId="3500648827" sldId="289"/>
        </pc:sldMkLst>
        <pc:picChg chg="del">
          <ac:chgData name="Nekelia Carai" userId="696063f2-4d2b-433f-ab81-dc498b76429c" providerId="ADAL" clId="{E7625890-C96A-4200-9527-CB8E81D6158A}" dt="2023-03-30T13:10:24.436" v="690" actId="478"/>
          <ac:picMkLst>
            <pc:docMk/>
            <pc:sldMk cId="3500648827" sldId="289"/>
            <ac:picMk id="8" creationId="{F675303F-DAB1-294A-BC18-C20426A660DA}"/>
          </ac:picMkLst>
        </pc:picChg>
      </pc:sldChg>
      <pc:sldChg chg="delSp modSp mod">
        <pc:chgData name="Nekelia Carai" userId="696063f2-4d2b-433f-ab81-dc498b76429c" providerId="ADAL" clId="{E7625890-C96A-4200-9527-CB8E81D6158A}" dt="2023-03-30T13:14:41.857" v="735" actId="1076"/>
        <pc:sldMkLst>
          <pc:docMk/>
          <pc:sldMk cId="2914309083" sldId="293"/>
        </pc:sldMkLst>
        <pc:picChg chg="mod">
          <ac:chgData name="Nekelia Carai" userId="696063f2-4d2b-433f-ab81-dc498b76429c" providerId="ADAL" clId="{E7625890-C96A-4200-9527-CB8E81D6158A}" dt="2023-03-30T13:14:41.857" v="735" actId="1076"/>
          <ac:picMkLst>
            <pc:docMk/>
            <pc:sldMk cId="2914309083" sldId="293"/>
            <ac:picMk id="6" creationId="{29C2A847-2736-311D-2512-2F34DB2DE63C}"/>
          </ac:picMkLst>
        </pc:picChg>
        <pc:picChg chg="del">
          <ac:chgData name="Nekelia Carai" userId="696063f2-4d2b-433f-ab81-dc498b76429c" providerId="ADAL" clId="{E7625890-C96A-4200-9527-CB8E81D6158A}" dt="2023-03-30T13:14:39.030" v="734" actId="478"/>
          <ac:picMkLst>
            <pc:docMk/>
            <pc:sldMk cId="2914309083" sldId="293"/>
            <ac:picMk id="8" creationId="{F675303F-DAB1-294A-BC18-C20426A660DA}"/>
          </ac:picMkLst>
        </pc:picChg>
      </pc:sldChg>
      <pc:sldChg chg="addSp delSp modSp mod">
        <pc:chgData name="Nekelia Carai" userId="696063f2-4d2b-433f-ab81-dc498b76429c" providerId="ADAL" clId="{E7625890-C96A-4200-9527-CB8E81D6158A}" dt="2023-03-30T11:10:16.145" v="291" actId="1076"/>
        <pc:sldMkLst>
          <pc:docMk/>
          <pc:sldMk cId="1318176204" sldId="380"/>
        </pc:sldMkLst>
        <pc:spChg chg="mod">
          <ac:chgData name="Nekelia Carai" userId="696063f2-4d2b-433f-ab81-dc498b76429c" providerId="ADAL" clId="{E7625890-C96A-4200-9527-CB8E81D6158A}" dt="2023-03-30T11:09:13.734" v="285" actId="14100"/>
          <ac:spMkLst>
            <pc:docMk/>
            <pc:sldMk cId="1318176204" sldId="380"/>
            <ac:spMk id="2" creationId="{906B0607-A929-4B7A-BC83-2BDB93754513}"/>
          </ac:spMkLst>
        </pc:spChg>
        <pc:picChg chg="add del mod">
          <ac:chgData name="Nekelia Carai" userId="696063f2-4d2b-433f-ab81-dc498b76429c" providerId="ADAL" clId="{E7625890-C96A-4200-9527-CB8E81D6158A}" dt="2023-03-30T11:10:13.104" v="290" actId="478"/>
          <ac:picMkLst>
            <pc:docMk/>
            <pc:sldMk cId="1318176204" sldId="380"/>
            <ac:picMk id="4" creationId="{C0E851FB-42DD-FBE4-289C-E0B588A5E306}"/>
          </ac:picMkLst>
        </pc:picChg>
        <pc:picChg chg="add mod">
          <ac:chgData name="Nekelia Carai" userId="696063f2-4d2b-433f-ab81-dc498b76429c" providerId="ADAL" clId="{E7625890-C96A-4200-9527-CB8E81D6158A}" dt="2023-03-30T11:10:16.145" v="291" actId="1076"/>
          <ac:picMkLst>
            <pc:docMk/>
            <pc:sldMk cId="1318176204" sldId="380"/>
            <ac:picMk id="6" creationId="{CFAFBBEA-1AD9-C46C-B593-99AB4318157A}"/>
          </ac:picMkLst>
        </pc:picChg>
        <pc:picChg chg="del">
          <ac:chgData name="Nekelia Carai" userId="696063f2-4d2b-433f-ab81-dc498b76429c" providerId="ADAL" clId="{E7625890-C96A-4200-9527-CB8E81D6158A}" dt="2023-03-29T16:56:08.332" v="29" actId="478"/>
          <ac:picMkLst>
            <pc:docMk/>
            <pc:sldMk cId="1318176204" sldId="380"/>
            <ac:picMk id="9" creationId="{108ED4F3-747A-1D6D-EB24-CF0BD5570AAD}"/>
          </ac:picMkLst>
        </pc:picChg>
        <pc:picChg chg="del mod">
          <ac:chgData name="Nekelia Carai" userId="696063f2-4d2b-433f-ab81-dc498b76429c" providerId="ADAL" clId="{E7625890-C96A-4200-9527-CB8E81D6158A}" dt="2023-03-29T17:33:57.805" v="110" actId="478"/>
          <ac:picMkLst>
            <pc:docMk/>
            <pc:sldMk cId="1318176204" sldId="380"/>
            <ac:picMk id="11" creationId="{027AC812-464D-A633-1A9E-9785CBD6A0FB}"/>
          </ac:picMkLst>
        </pc:picChg>
        <pc:picChg chg="add del mod">
          <ac:chgData name="Nekelia Carai" userId="696063f2-4d2b-433f-ab81-dc498b76429c" providerId="ADAL" clId="{E7625890-C96A-4200-9527-CB8E81D6158A}" dt="2023-03-29T16:56:53.763" v="32" actId="478"/>
          <ac:picMkLst>
            <pc:docMk/>
            <pc:sldMk cId="1318176204" sldId="380"/>
            <ac:picMk id="1026" creationId="{CB30CB83-E4AB-3536-D0C5-712BB239CB31}"/>
          </ac:picMkLst>
        </pc:picChg>
        <pc:picChg chg="add del">
          <ac:chgData name="Nekelia Carai" userId="696063f2-4d2b-433f-ab81-dc498b76429c" providerId="ADAL" clId="{E7625890-C96A-4200-9527-CB8E81D6158A}" dt="2023-03-29T16:57:45.543" v="34" actId="478"/>
          <ac:picMkLst>
            <pc:docMk/>
            <pc:sldMk cId="1318176204" sldId="380"/>
            <ac:picMk id="1028" creationId="{0EB1A632-9271-17A4-E054-1EEFAF3F0A2E}"/>
          </ac:picMkLst>
        </pc:picChg>
        <pc:picChg chg="add mod">
          <ac:chgData name="Nekelia Carai" userId="696063f2-4d2b-433f-ab81-dc498b76429c" providerId="ADAL" clId="{E7625890-C96A-4200-9527-CB8E81D6158A}" dt="2023-03-30T11:08:59.960" v="284" actId="732"/>
          <ac:picMkLst>
            <pc:docMk/>
            <pc:sldMk cId="1318176204" sldId="380"/>
            <ac:picMk id="1030" creationId="{C89E1168-D6FD-5BBA-E210-624232C472A1}"/>
          </ac:picMkLst>
        </pc:picChg>
      </pc:sldChg>
      <pc:sldChg chg="addSp delSp modSp add del mod ord delDesignElem">
        <pc:chgData name="Nekelia Carai" userId="696063f2-4d2b-433f-ab81-dc498b76429c" providerId="ADAL" clId="{E7625890-C96A-4200-9527-CB8E81D6158A}" dt="2023-03-29T17:47:12.691" v="192" actId="47"/>
        <pc:sldMkLst>
          <pc:docMk/>
          <pc:sldMk cId="2663177795" sldId="385"/>
        </pc:sldMkLst>
        <pc:spChg chg="mod">
          <ac:chgData name="Nekelia Carai" userId="696063f2-4d2b-433f-ab81-dc498b76429c" providerId="ADAL" clId="{E7625890-C96A-4200-9527-CB8E81D6158A}" dt="2023-03-29T17:37:15.300" v="120"/>
          <ac:spMkLst>
            <pc:docMk/>
            <pc:sldMk cId="2663177795" sldId="385"/>
            <ac:spMk id="6" creationId="{AC91DDB6-A190-AE02-E5B5-931658DF8BCC}"/>
          </ac:spMkLst>
        </pc:spChg>
        <pc:spChg chg="mod">
          <ac:chgData name="Nekelia Carai" userId="696063f2-4d2b-433f-ab81-dc498b76429c" providerId="ADAL" clId="{E7625890-C96A-4200-9527-CB8E81D6158A}" dt="2023-03-29T17:37:15.300" v="120"/>
          <ac:spMkLst>
            <pc:docMk/>
            <pc:sldMk cId="2663177795" sldId="385"/>
            <ac:spMk id="7" creationId="{9F6C7F81-0632-687A-146E-FE92481385D7}"/>
          </ac:spMkLst>
        </pc:spChg>
        <pc:spChg chg="mod">
          <ac:chgData name="Nekelia Carai" userId="696063f2-4d2b-433f-ab81-dc498b76429c" providerId="ADAL" clId="{E7625890-C96A-4200-9527-CB8E81D6158A}" dt="2023-03-29T17:37:15.300" v="120"/>
          <ac:spMkLst>
            <pc:docMk/>
            <pc:sldMk cId="2663177795" sldId="385"/>
            <ac:spMk id="8" creationId="{2D84DBFF-899B-26FE-C94B-5F02B65E541E}"/>
          </ac:spMkLst>
        </pc:spChg>
        <pc:spChg chg="mod">
          <ac:chgData name="Nekelia Carai" userId="696063f2-4d2b-433f-ab81-dc498b76429c" providerId="ADAL" clId="{E7625890-C96A-4200-9527-CB8E81D6158A}" dt="2023-03-29T17:37:15.300" v="120"/>
          <ac:spMkLst>
            <pc:docMk/>
            <pc:sldMk cId="2663177795" sldId="385"/>
            <ac:spMk id="9" creationId="{3AA7B25E-03A5-194F-71FE-6823D2A2A6AC}"/>
          </ac:spMkLst>
        </pc:spChg>
        <pc:spChg chg="mod">
          <ac:chgData name="Nekelia Carai" userId="696063f2-4d2b-433f-ab81-dc498b76429c" providerId="ADAL" clId="{E7625890-C96A-4200-9527-CB8E81D6158A}" dt="2023-03-29T17:37:48.517" v="127"/>
          <ac:spMkLst>
            <pc:docMk/>
            <pc:sldMk cId="2663177795" sldId="385"/>
            <ac:spMk id="11" creationId="{794594FC-CB5E-B83A-0A72-4CA1491F9EDC}"/>
          </ac:spMkLst>
        </pc:spChg>
        <pc:spChg chg="mod">
          <ac:chgData name="Nekelia Carai" userId="696063f2-4d2b-433f-ab81-dc498b76429c" providerId="ADAL" clId="{E7625890-C96A-4200-9527-CB8E81D6158A}" dt="2023-03-29T17:37:48.517" v="127"/>
          <ac:spMkLst>
            <pc:docMk/>
            <pc:sldMk cId="2663177795" sldId="385"/>
            <ac:spMk id="14" creationId="{47C8921A-0C3F-8B89-EBE3-61CC5B62DCAC}"/>
          </ac:spMkLst>
        </pc:spChg>
        <pc:spChg chg="mod">
          <ac:chgData name="Nekelia Carai" userId="696063f2-4d2b-433f-ab81-dc498b76429c" providerId="ADAL" clId="{E7625890-C96A-4200-9527-CB8E81D6158A}" dt="2023-03-29T17:37:48.517" v="127"/>
          <ac:spMkLst>
            <pc:docMk/>
            <pc:sldMk cId="2663177795" sldId="385"/>
            <ac:spMk id="15" creationId="{3B1C2029-9DE1-6FBF-B8F1-AAE61BDF9900}"/>
          </ac:spMkLst>
        </pc:spChg>
        <pc:spChg chg="mod">
          <ac:chgData name="Nekelia Carai" userId="696063f2-4d2b-433f-ab81-dc498b76429c" providerId="ADAL" clId="{E7625890-C96A-4200-9527-CB8E81D6158A}" dt="2023-03-29T17:37:48.517" v="127"/>
          <ac:spMkLst>
            <pc:docMk/>
            <pc:sldMk cId="2663177795" sldId="385"/>
            <ac:spMk id="18" creationId="{B6C85C6A-A665-247E-4CB6-2A9053CBD677}"/>
          </ac:spMkLst>
        </pc:spChg>
        <pc:spChg chg="add del">
          <ac:chgData name="Nekelia Carai" userId="696063f2-4d2b-433f-ab81-dc498b76429c" providerId="ADAL" clId="{E7625890-C96A-4200-9527-CB8E81D6158A}" dt="2023-03-29T17:29:08.253" v="45"/>
          <ac:spMkLst>
            <pc:docMk/>
            <pc:sldMk cId="2663177795" sldId="385"/>
            <ac:spMk id="26" creationId="{C96C8BAF-68F3-4B78-B238-35DF5D86560D}"/>
          </ac:spMkLst>
        </pc:spChg>
        <pc:grpChg chg="add del mod">
          <ac:chgData name="Nekelia Carai" userId="696063f2-4d2b-433f-ab81-dc498b76429c" providerId="ADAL" clId="{E7625890-C96A-4200-9527-CB8E81D6158A}" dt="2023-03-29T17:37:26.307" v="125"/>
          <ac:grpSpMkLst>
            <pc:docMk/>
            <pc:sldMk cId="2663177795" sldId="385"/>
            <ac:grpSpMk id="5" creationId="{FF63CB82-CE32-D5D0-DC71-2F9600088BBB}"/>
          </ac:grpSpMkLst>
        </pc:grpChg>
        <pc:grpChg chg="add mod">
          <ac:chgData name="Nekelia Carai" userId="696063f2-4d2b-433f-ab81-dc498b76429c" providerId="ADAL" clId="{E7625890-C96A-4200-9527-CB8E81D6158A}" dt="2023-03-29T17:37:58.977" v="130" actId="1076"/>
          <ac:grpSpMkLst>
            <pc:docMk/>
            <pc:sldMk cId="2663177795" sldId="385"/>
            <ac:grpSpMk id="10" creationId="{B5B5E953-68AF-E9D4-B776-7AEBEA587F0A}"/>
          </ac:grpSpMkLst>
        </pc:grpChg>
        <pc:grpChg chg="add del">
          <ac:chgData name="Nekelia Carai" userId="696063f2-4d2b-433f-ab81-dc498b76429c" providerId="ADAL" clId="{E7625890-C96A-4200-9527-CB8E81D6158A}" dt="2023-03-29T17:29:08.253" v="45"/>
          <ac:grpSpMkLst>
            <pc:docMk/>
            <pc:sldMk cId="2663177795" sldId="385"/>
            <ac:grpSpMk id="27" creationId="{4F4CD6D0-5A87-4BA2-A13A-0E40511C3CFA}"/>
          </ac:grpSpMkLst>
        </pc:grpChg>
        <pc:grpChg chg="add del">
          <ac:chgData name="Nekelia Carai" userId="696063f2-4d2b-433f-ab81-dc498b76429c" providerId="ADAL" clId="{E7625890-C96A-4200-9527-CB8E81D6158A}" dt="2023-03-29T17:29:08.253" v="45"/>
          <ac:grpSpMkLst>
            <pc:docMk/>
            <pc:sldMk cId="2663177795" sldId="385"/>
            <ac:grpSpMk id="28" creationId="{E9537076-EF48-4F72-9164-FD8260D550AC}"/>
          </ac:grpSpMkLst>
        </pc:grpChg>
        <pc:grpChg chg="add del">
          <ac:chgData name="Nekelia Carai" userId="696063f2-4d2b-433f-ab81-dc498b76429c" providerId="ADAL" clId="{E7625890-C96A-4200-9527-CB8E81D6158A}" dt="2023-03-29T17:29:08.253" v="45"/>
          <ac:grpSpMkLst>
            <pc:docMk/>
            <pc:sldMk cId="2663177795" sldId="385"/>
            <ac:grpSpMk id="29" creationId="{6EFC3492-86BD-4D75-B5B4-C2DBFE0BD106}"/>
          </ac:grpSpMkLst>
        </pc:grpChg>
        <pc:picChg chg="mod">
          <ac:chgData name="Nekelia Carai" userId="696063f2-4d2b-433f-ab81-dc498b76429c" providerId="ADAL" clId="{E7625890-C96A-4200-9527-CB8E81D6158A}" dt="2023-03-29T17:38:03.209" v="132" actId="1076"/>
          <ac:picMkLst>
            <pc:docMk/>
            <pc:sldMk cId="2663177795" sldId="385"/>
            <ac:picMk id="2" creationId="{EC7E2A92-98C9-7594-3A8D-A299F4116B48}"/>
          </ac:picMkLst>
        </pc:picChg>
      </pc:sldChg>
      <pc:sldChg chg="modSp mod">
        <pc:chgData name="Nekelia Carai" userId="696063f2-4d2b-433f-ab81-dc498b76429c" providerId="ADAL" clId="{E7625890-C96A-4200-9527-CB8E81D6158A}" dt="2023-03-30T13:04:28.875" v="554" actId="207"/>
        <pc:sldMkLst>
          <pc:docMk/>
          <pc:sldMk cId="3061142964" sldId="387"/>
        </pc:sldMkLst>
        <pc:spChg chg="mod">
          <ac:chgData name="Nekelia Carai" userId="696063f2-4d2b-433f-ab81-dc498b76429c" providerId="ADAL" clId="{E7625890-C96A-4200-9527-CB8E81D6158A}" dt="2023-03-30T13:04:11.044" v="535" actId="207"/>
          <ac:spMkLst>
            <pc:docMk/>
            <pc:sldMk cId="3061142964" sldId="387"/>
            <ac:spMk id="6" creationId="{02BD8467-574F-CF8C-C70C-0E4C7D237986}"/>
          </ac:spMkLst>
        </pc:spChg>
        <pc:spChg chg="mod">
          <ac:chgData name="Nekelia Carai" userId="696063f2-4d2b-433f-ab81-dc498b76429c" providerId="ADAL" clId="{E7625890-C96A-4200-9527-CB8E81D6158A}" dt="2023-03-30T13:04:28.875" v="554" actId="207"/>
          <ac:spMkLst>
            <pc:docMk/>
            <pc:sldMk cId="3061142964" sldId="387"/>
            <ac:spMk id="10" creationId="{990EEF5D-98A5-4634-2B1E-269AACB59278}"/>
          </ac:spMkLst>
        </pc:spChg>
      </pc:sldChg>
      <pc:sldChg chg="delSp modSp del mod">
        <pc:chgData name="Nekelia Carai" userId="696063f2-4d2b-433f-ab81-dc498b76429c" providerId="ADAL" clId="{E7625890-C96A-4200-9527-CB8E81D6158A}" dt="2023-03-30T13:13:28.744" v="722" actId="47"/>
        <pc:sldMkLst>
          <pc:docMk/>
          <pc:sldMk cId="388498695" sldId="388"/>
        </pc:sldMkLst>
        <pc:spChg chg="del">
          <ac:chgData name="Nekelia Carai" userId="696063f2-4d2b-433f-ab81-dc498b76429c" providerId="ADAL" clId="{E7625890-C96A-4200-9527-CB8E81D6158A}" dt="2023-03-30T13:12:24.540" v="713" actId="478"/>
          <ac:spMkLst>
            <pc:docMk/>
            <pc:sldMk cId="388498695" sldId="388"/>
            <ac:spMk id="10" creationId="{B821DB8D-E35B-09C7-0E8E-D88FE8B23C04}"/>
          </ac:spMkLst>
        </pc:spChg>
        <pc:spChg chg="mod">
          <ac:chgData name="Nekelia Carai" userId="696063f2-4d2b-433f-ab81-dc498b76429c" providerId="ADAL" clId="{E7625890-C96A-4200-9527-CB8E81D6158A}" dt="2023-03-30T13:12:20.183" v="712" actId="27636"/>
          <ac:spMkLst>
            <pc:docMk/>
            <pc:sldMk cId="388498695" sldId="388"/>
            <ac:spMk id="12" creationId="{12A605CD-E4D3-54E9-8990-500B5F50C6E0}"/>
          </ac:spMkLst>
        </pc:spChg>
      </pc:sldChg>
      <pc:sldChg chg="addSp delSp modSp add mod ord modAnim">
        <pc:chgData name="Nekelia Carai" userId="696063f2-4d2b-433f-ab81-dc498b76429c" providerId="ADAL" clId="{E7625890-C96A-4200-9527-CB8E81D6158A}" dt="2023-03-29T17:32:45.216" v="64" actId="1036"/>
        <pc:sldMkLst>
          <pc:docMk/>
          <pc:sldMk cId="3498242805" sldId="389"/>
        </pc:sldMkLst>
        <pc:spChg chg="add del mod">
          <ac:chgData name="Nekelia Carai" userId="696063f2-4d2b-433f-ab81-dc498b76429c" providerId="ADAL" clId="{E7625890-C96A-4200-9527-CB8E81D6158A}" dt="2023-03-29T17:30:38.642" v="51"/>
          <ac:spMkLst>
            <pc:docMk/>
            <pc:sldMk cId="3498242805" sldId="389"/>
            <ac:spMk id="3" creationId="{CD48DC3A-5F18-2344-B662-0BC335729A61}"/>
          </ac:spMkLst>
        </pc:spChg>
        <pc:spChg chg="add del mod">
          <ac:chgData name="Nekelia Carai" userId="696063f2-4d2b-433f-ab81-dc498b76429c" providerId="ADAL" clId="{E7625890-C96A-4200-9527-CB8E81D6158A}" dt="2023-03-29T17:30:38.642" v="51"/>
          <ac:spMkLst>
            <pc:docMk/>
            <pc:sldMk cId="3498242805" sldId="389"/>
            <ac:spMk id="4" creationId="{5DD5BE5C-E80E-4E8E-323F-E9C8064C0672}"/>
          </ac:spMkLst>
        </pc:spChg>
        <pc:spChg chg="add del mod">
          <ac:chgData name="Nekelia Carai" userId="696063f2-4d2b-433f-ab81-dc498b76429c" providerId="ADAL" clId="{E7625890-C96A-4200-9527-CB8E81D6158A}" dt="2023-03-29T17:30:38.642" v="51"/>
          <ac:spMkLst>
            <pc:docMk/>
            <pc:sldMk cId="3498242805" sldId="389"/>
            <ac:spMk id="5" creationId="{7A8CE2FF-945E-3EF7-BB90-3828BD288ECC}"/>
          </ac:spMkLst>
        </pc:spChg>
        <pc:spChg chg="mod">
          <ac:chgData name="Nekelia Carai" userId="696063f2-4d2b-433f-ab81-dc498b76429c" providerId="ADAL" clId="{E7625890-C96A-4200-9527-CB8E81D6158A}" dt="2023-03-29T17:30:33.380" v="50"/>
          <ac:spMkLst>
            <pc:docMk/>
            <pc:sldMk cId="3498242805" sldId="389"/>
            <ac:spMk id="10" creationId="{55163E96-75D7-90CF-6A80-A6C58A9DEDD0}"/>
          </ac:spMkLst>
        </pc:spChg>
        <pc:spChg chg="mod">
          <ac:chgData name="Nekelia Carai" userId="696063f2-4d2b-433f-ab81-dc498b76429c" providerId="ADAL" clId="{E7625890-C96A-4200-9527-CB8E81D6158A}" dt="2023-03-29T17:30:33.380" v="50"/>
          <ac:spMkLst>
            <pc:docMk/>
            <pc:sldMk cId="3498242805" sldId="389"/>
            <ac:spMk id="11" creationId="{DD2188DE-DE9D-254D-EABD-7F3322CB70FB}"/>
          </ac:spMkLst>
        </pc:spChg>
        <pc:spChg chg="mod">
          <ac:chgData name="Nekelia Carai" userId="696063f2-4d2b-433f-ab81-dc498b76429c" providerId="ADAL" clId="{E7625890-C96A-4200-9527-CB8E81D6158A}" dt="2023-03-29T17:30:33.380" v="50"/>
          <ac:spMkLst>
            <pc:docMk/>
            <pc:sldMk cId="3498242805" sldId="389"/>
            <ac:spMk id="12" creationId="{4E81DBFF-0A13-DF6E-F4D1-88F61B816A4B}"/>
          </ac:spMkLst>
        </pc:spChg>
        <pc:spChg chg="mod">
          <ac:chgData name="Nekelia Carai" userId="696063f2-4d2b-433f-ab81-dc498b76429c" providerId="ADAL" clId="{E7625890-C96A-4200-9527-CB8E81D6158A}" dt="2023-03-29T17:30:33.380" v="50"/>
          <ac:spMkLst>
            <pc:docMk/>
            <pc:sldMk cId="3498242805" sldId="389"/>
            <ac:spMk id="13" creationId="{EC546B99-73BD-B579-2B18-5507520FA398}"/>
          </ac:spMkLst>
        </pc:spChg>
        <pc:spChg chg="mod">
          <ac:chgData name="Nekelia Carai" userId="696063f2-4d2b-433f-ab81-dc498b76429c" providerId="ADAL" clId="{E7625890-C96A-4200-9527-CB8E81D6158A}" dt="2023-03-29T17:30:33.380" v="50"/>
          <ac:spMkLst>
            <pc:docMk/>
            <pc:sldMk cId="3498242805" sldId="389"/>
            <ac:spMk id="14" creationId="{B92F1E4B-47B1-1F01-A676-37B114490FEB}"/>
          </ac:spMkLst>
        </pc:spChg>
        <pc:spChg chg="mod">
          <ac:chgData name="Nekelia Carai" userId="696063f2-4d2b-433f-ab81-dc498b76429c" providerId="ADAL" clId="{E7625890-C96A-4200-9527-CB8E81D6158A}" dt="2023-03-29T17:30:33.380" v="50"/>
          <ac:spMkLst>
            <pc:docMk/>
            <pc:sldMk cId="3498242805" sldId="389"/>
            <ac:spMk id="15" creationId="{18FD6160-BCCA-9C62-97EC-0B7523E73D83}"/>
          </ac:spMkLst>
        </pc:spChg>
        <pc:spChg chg="mod">
          <ac:chgData name="Nekelia Carai" userId="696063f2-4d2b-433f-ab81-dc498b76429c" providerId="ADAL" clId="{E7625890-C96A-4200-9527-CB8E81D6158A}" dt="2023-03-29T17:30:33.380" v="50"/>
          <ac:spMkLst>
            <pc:docMk/>
            <pc:sldMk cId="3498242805" sldId="389"/>
            <ac:spMk id="16" creationId="{46BC036F-2E74-4235-0327-BE65EAB822B1}"/>
          </ac:spMkLst>
        </pc:spChg>
        <pc:spChg chg="mod">
          <ac:chgData name="Nekelia Carai" userId="696063f2-4d2b-433f-ab81-dc498b76429c" providerId="ADAL" clId="{E7625890-C96A-4200-9527-CB8E81D6158A}" dt="2023-03-29T17:30:33.380" v="50"/>
          <ac:spMkLst>
            <pc:docMk/>
            <pc:sldMk cId="3498242805" sldId="389"/>
            <ac:spMk id="17" creationId="{C93539F9-4B59-8E86-3278-69A6DE027BC9}"/>
          </ac:spMkLst>
        </pc:spChg>
        <pc:spChg chg="mod">
          <ac:chgData name="Nekelia Carai" userId="696063f2-4d2b-433f-ab81-dc498b76429c" providerId="ADAL" clId="{E7625890-C96A-4200-9527-CB8E81D6158A}" dt="2023-03-29T17:30:33.380" v="50"/>
          <ac:spMkLst>
            <pc:docMk/>
            <pc:sldMk cId="3498242805" sldId="389"/>
            <ac:spMk id="18" creationId="{0C9514B2-8231-261D-51F5-8765FF077F93}"/>
          </ac:spMkLst>
        </pc:spChg>
        <pc:spChg chg="mod">
          <ac:chgData name="Nekelia Carai" userId="696063f2-4d2b-433f-ab81-dc498b76429c" providerId="ADAL" clId="{E7625890-C96A-4200-9527-CB8E81D6158A}" dt="2023-03-29T17:30:33.380" v="50"/>
          <ac:spMkLst>
            <pc:docMk/>
            <pc:sldMk cId="3498242805" sldId="389"/>
            <ac:spMk id="20" creationId="{C3E35836-D2C8-5297-E4EA-A659FF3BF654}"/>
          </ac:spMkLst>
        </pc:spChg>
        <pc:spChg chg="mod">
          <ac:chgData name="Nekelia Carai" userId="696063f2-4d2b-433f-ab81-dc498b76429c" providerId="ADAL" clId="{E7625890-C96A-4200-9527-CB8E81D6158A}" dt="2023-03-29T17:30:33.380" v="50"/>
          <ac:spMkLst>
            <pc:docMk/>
            <pc:sldMk cId="3498242805" sldId="389"/>
            <ac:spMk id="21" creationId="{E56A814B-CD26-04BB-53B9-9C831FFF17D6}"/>
          </ac:spMkLst>
        </pc:spChg>
        <pc:spChg chg="add mod">
          <ac:chgData name="Nekelia Carai" userId="696063f2-4d2b-433f-ab81-dc498b76429c" providerId="ADAL" clId="{E7625890-C96A-4200-9527-CB8E81D6158A}" dt="2023-03-29T17:32:27.435" v="60" actId="207"/>
          <ac:spMkLst>
            <pc:docMk/>
            <pc:sldMk cId="3498242805" sldId="389"/>
            <ac:spMk id="22" creationId="{6C25ED0A-5A57-3A3D-D998-8B657086D03D}"/>
          </ac:spMkLst>
        </pc:spChg>
        <pc:spChg chg="mod">
          <ac:chgData name="Nekelia Carai" userId="696063f2-4d2b-433f-ab81-dc498b76429c" providerId="ADAL" clId="{E7625890-C96A-4200-9527-CB8E81D6158A}" dt="2023-03-29T17:31:17.511" v="52"/>
          <ac:spMkLst>
            <pc:docMk/>
            <pc:sldMk cId="3498242805" sldId="389"/>
            <ac:spMk id="27" creationId="{8F77F4DD-E07C-93EC-7C93-03B1B88B0498}"/>
          </ac:spMkLst>
        </pc:spChg>
        <pc:spChg chg="mod">
          <ac:chgData name="Nekelia Carai" userId="696063f2-4d2b-433f-ab81-dc498b76429c" providerId="ADAL" clId="{E7625890-C96A-4200-9527-CB8E81D6158A}" dt="2023-03-29T17:32:45.216" v="64" actId="1036"/>
          <ac:spMkLst>
            <pc:docMk/>
            <pc:sldMk cId="3498242805" sldId="389"/>
            <ac:spMk id="28" creationId="{EA450891-0727-BAD0-A411-C25ED42C481F}"/>
          </ac:spMkLst>
        </pc:spChg>
        <pc:spChg chg="mod">
          <ac:chgData name="Nekelia Carai" userId="696063f2-4d2b-433f-ab81-dc498b76429c" providerId="ADAL" clId="{E7625890-C96A-4200-9527-CB8E81D6158A}" dt="2023-03-29T17:31:17.511" v="52"/>
          <ac:spMkLst>
            <pc:docMk/>
            <pc:sldMk cId="3498242805" sldId="389"/>
            <ac:spMk id="29" creationId="{908A58B8-A508-165B-C362-9D1C94DBEFFC}"/>
          </ac:spMkLst>
        </pc:spChg>
        <pc:spChg chg="mod">
          <ac:chgData name="Nekelia Carai" userId="696063f2-4d2b-433f-ab81-dc498b76429c" providerId="ADAL" clId="{E7625890-C96A-4200-9527-CB8E81D6158A}" dt="2023-03-29T17:31:17.511" v="52"/>
          <ac:spMkLst>
            <pc:docMk/>
            <pc:sldMk cId="3498242805" sldId="389"/>
            <ac:spMk id="30" creationId="{2661C68A-A1BE-D994-9C31-2441FAA9A1D7}"/>
          </ac:spMkLst>
        </pc:spChg>
        <pc:spChg chg="mod">
          <ac:chgData name="Nekelia Carai" userId="696063f2-4d2b-433f-ab81-dc498b76429c" providerId="ADAL" clId="{E7625890-C96A-4200-9527-CB8E81D6158A}" dt="2023-03-29T17:31:17.511" v="52"/>
          <ac:spMkLst>
            <pc:docMk/>
            <pc:sldMk cId="3498242805" sldId="389"/>
            <ac:spMk id="31" creationId="{ED502164-0444-708B-7EE1-A16D183D9496}"/>
          </ac:spMkLst>
        </pc:spChg>
        <pc:spChg chg="del">
          <ac:chgData name="Nekelia Carai" userId="696063f2-4d2b-433f-ab81-dc498b76429c" providerId="ADAL" clId="{E7625890-C96A-4200-9527-CB8E81D6158A}" dt="2023-03-29T17:29:58.806" v="49" actId="478"/>
          <ac:spMkLst>
            <pc:docMk/>
            <pc:sldMk cId="3498242805" sldId="389"/>
            <ac:spMk id="32" creationId="{A393546D-882A-85B8-9E4B-39284550F098}"/>
          </ac:spMkLst>
        </pc:spChg>
        <pc:spChg chg="mod">
          <ac:chgData name="Nekelia Carai" userId="696063f2-4d2b-433f-ab81-dc498b76429c" providerId="ADAL" clId="{E7625890-C96A-4200-9527-CB8E81D6158A}" dt="2023-03-29T17:31:17.511" v="52"/>
          <ac:spMkLst>
            <pc:docMk/>
            <pc:sldMk cId="3498242805" sldId="389"/>
            <ac:spMk id="33" creationId="{EF965D77-059C-5139-C4C7-2F52781B0783}"/>
          </ac:spMkLst>
        </pc:spChg>
        <pc:spChg chg="mod">
          <ac:chgData name="Nekelia Carai" userId="696063f2-4d2b-433f-ab81-dc498b76429c" providerId="ADAL" clId="{E7625890-C96A-4200-9527-CB8E81D6158A}" dt="2023-03-29T17:32:40.160" v="62" actId="1035"/>
          <ac:spMkLst>
            <pc:docMk/>
            <pc:sldMk cId="3498242805" sldId="389"/>
            <ac:spMk id="34" creationId="{048BF0E9-0CF8-7B30-EE44-5EC1B8D292EA}"/>
          </ac:spMkLst>
        </pc:spChg>
        <pc:spChg chg="del">
          <ac:chgData name="Nekelia Carai" userId="696063f2-4d2b-433f-ab81-dc498b76429c" providerId="ADAL" clId="{E7625890-C96A-4200-9527-CB8E81D6158A}" dt="2023-03-29T17:29:58.806" v="49" actId="478"/>
          <ac:spMkLst>
            <pc:docMk/>
            <pc:sldMk cId="3498242805" sldId="389"/>
            <ac:spMk id="35" creationId="{8931FB39-9199-9D02-8D2B-EE3F046AF286}"/>
          </ac:spMkLst>
        </pc:spChg>
        <pc:spChg chg="mod">
          <ac:chgData name="Nekelia Carai" userId="696063f2-4d2b-433f-ab81-dc498b76429c" providerId="ADAL" clId="{E7625890-C96A-4200-9527-CB8E81D6158A}" dt="2023-03-29T17:31:17.511" v="52"/>
          <ac:spMkLst>
            <pc:docMk/>
            <pc:sldMk cId="3498242805" sldId="389"/>
            <ac:spMk id="36" creationId="{80F68CA9-9A14-3885-B448-3E31DB58E701}"/>
          </ac:spMkLst>
        </pc:spChg>
        <pc:spChg chg="mod">
          <ac:chgData name="Nekelia Carai" userId="696063f2-4d2b-433f-ab81-dc498b76429c" providerId="ADAL" clId="{E7625890-C96A-4200-9527-CB8E81D6158A}" dt="2023-03-29T17:31:17.511" v="52"/>
          <ac:spMkLst>
            <pc:docMk/>
            <pc:sldMk cId="3498242805" sldId="389"/>
            <ac:spMk id="37" creationId="{D9AC0427-82A0-BA35-CE58-56FFC7E5D46D}"/>
          </ac:spMkLst>
        </pc:spChg>
        <pc:spChg chg="mod">
          <ac:chgData name="Nekelia Carai" userId="696063f2-4d2b-433f-ab81-dc498b76429c" providerId="ADAL" clId="{E7625890-C96A-4200-9527-CB8E81D6158A}" dt="2023-03-29T17:31:17.511" v="52"/>
          <ac:spMkLst>
            <pc:docMk/>
            <pc:sldMk cId="3498242805" sldId="389"/>
            <ac:spMk id="39" creationId="{9716F675-B698-A288-A421-FB9BED852085}"/>
          </ac:spMkLst>
        </pc:spChg>
        <pc:spChg chg="mod">
          <ac:chgData name="Nekelia Carai" userId="696063f2-4d2b-433f-ab81-dc498b76429c" providerId="ADAL" clId="{E7625890-C96A-4200-9527-CB8E81D6158A}" dt="2023-03-29T17:31:17.511" v="52"/>
          <ac:spMkLst>
            <pc:docMk/>
            <pc:sldMk cId="3498242805" sldId="389"/>
            <ac:spMk id="43" creationId="{4C238692-F0B3-E63D-B9D7-E90246AA3E58}"/>
          </ac:spMkLst>
        </pc:spChg>
        <pc:grpChg chg="del">
          <ac:chgData name="Nekelia Carai" userId="696063f2-4d2b-433f-ab81-dc498b76429c" providerId="ADAL" clId="{E7625890-C96A-4200-9527-CB8E81D6158A}" dt="2023-03-29T17:29:58.806" v="49" actId="478"/>
          <ac:grpSpMkLst>
            <pc:docMk/>
            <pc:sldMk cId="3498242805" sldId="389"/>
            <ac:grpSpMk id="2" creationId="{EA641F9C-373B-5C83-361D-54AB1C0D836C}"/>
          </ac:grpSpMkLst>
        </pc:grpChg>
        <pc:grpChg chg="add del mod">
          <ac:chgData name="Nekelia Carai" userId="696063f2-4d2b-433f-ab81-dc498b76429c" providerId="ADAL" clId="{E7625890-C96A-4200-9527-CB8E81D6158A}" dt="2023-03-29T17:30:38.642" v="51"/>
          <ac:grpSpMkLst>
            <pc:docMk/>
            <pc:sldMk cId="3498242805" sldId="389"/>
            <ac:grpSpMk id="6" creationId="{00298C38-4F0F-84F9-60D8-F9531FE7C3D5}"/>
          </ac:grpSpMkLst>
        </pc:grpChg>
        <pc:grpChg chg="add del mod">
          <ac:chgData name="Nekelia Carai" userId="696063f2-4d2b-433f-ab81-dc498b76429c" providerId="ADAL" clId="{E7625890-C96A-4200-9527-CB8E81D6158A}" dt="2023-03-29T17:30:38.642" v="51"/>
          <ac:grpSpMkLst>
            <pc:docMk/>
            <pc:sldMk cId="3498242805" sldId="389"/>
            <ac:grpSpMk id="9" creationId="{A228CC83-34D1-4B12-BA53-6341C67D52A6}"/>
          </ac:grpSpMkLst>
        </pc:grpChg>
        <pc:grpChg chg="mod">
          <ac:chgData name="Nekelia Carai" userId="696063f2-4d2b-433f-ab81-dc498b76429c" providerId="ADAL" clId="{E7625890-C96A-4200-9527-CB8E81D6158A}" dt="2023-03-29T17:30:33.380" v="50"/>
          <ac:grpSpMkLst>
            <pc:docMk/>
            <pc:sldMk cId="3498242805" sldId="389"/>
            <ac:grpSpMk id="19" creationId="{5504CCD8-89D3-DDAA-1314-353BE4C11A52}"/>
          </ac:grpSpMkLst>
        </pc:grpChg>
        <pc:grpChg chg="add mod">
          <ac:chgData name="Nekelia Carai" userId="696063f2-4d2b-433f-ab81-dc498b76429c" providerId="ADAL" clId="{E7625890-C96A-4200-9527-CB8E81D6158A}" dt="2023-03-29T17:31:47.824" v="58" actId="14100"/>
          <ac:grpSpMkLst>
            <pc:docMk/>
            <pc:sldMk cId="3498242805" sldId="389"/>
            <ac:grpSpMk id="23" creationId="{58F421D5-BF0D-D13A-6B6B-6C4C80564DD9}"/>
          </ac:grpSpMkLst>
        </pc:grpChg>
        <pc:grpChg chg="add mod">
          <ac:chgData name="Nekelia Carai" userId="696063f2-4d2b-433f-ab81-dc498b76429c" providerId="ADAL" clId="{E7625890-C96A-4200-9527-CB8E81D6158A}" dt="2023-03-29T17:31:33.424" v="56" actId="1076"/>
          <ac:grpSpMkLst>
            <pc:docMk/>
            <pc:sldMk cId="3498242805" sldId="389"/>
            <ac:grpSpMk id="26" creationId="{98510AC2-07BB-2021-A269-6A6EE3D0EC80}"/>
          </ac:grpSpMkLst>
        </pc:grpChg>
        <pc:grpChg chg="mod">
          <ac:chgData name="Nekelia Carai" userId="696063f2-4d2b-433f-ab81-dc498b76429c" providerId="ADAL" clId="{E7625890-C96A-4200-9527-CB8E81D6158A}" dt="2023-03-29T17:31:17.511" v="52"/>
          <ac:grpSpMkLst>
            <pc:docMk/>
            <pc:sldMk cId="3498242805" sldId="389"/>
            <ac:grpSpMk id="38" creationId="{E8C7E22F-36B5-21E7-4C51-645B042B32AA}"/>
          </ac:grpSpMkLst>
        </pc:grpChg>
        <pc:picChg chg="mod">
          <ac:chgData name="Nekelia Carai" userId="696063f2-4d2b-433f-ab81-dc498b76429c" providerId="ADAL" clId="{E7625890-C96A-4200-9527-CB8E81D6158A}" dt="2023-03-29T17:30:33.380" v="50"/>
          <ac:picMkLst>
            <pc:docMk/>
            <pc:sldMk cId="3498242805" sldId="389"/>
            <ac:picMk id="7" creationId="{208EF713-8395-663D-BF52-46B38AEF71DA}"/>
          </ac:picMkLst>
        </pc:picChg>
        <pc:picChg chg="mod">
          <ac:chgData name="Nekelia Carai" userId="696063f2-4d2b-433f-ab81-dc498b76429c" providerId="ADAL" clId="{E7625890-C96A-4200-9527-CB8E81D6158A}" dt="2023-03-29T17:30:33.380" v="50"/>
          <ac:picMkLst>
            <pc:docMk/>
            <pc:sldMk cId="3498242805" sldId="389"/>
            <ac:picMk id="8" creationId="{8B5CDD8C-D70B-DD7F-79F5-777F1F07BBB0}"/>
          </ac:picMkLst>
        </pc:picChg>
        <pc:picChg chg="mod">
          <ac:chgData name="Nekelia Carai" userId="696063f2-4d2b-433f-ab81-dc498b76429c" providerId="ADAL" clId="{E7625890-C96A-4200-9527-CB8E81D6158A}" dt="2023-03-29T17:31:17.511" v="52"/>
          <ac:picMkLst>
            <pc:docMk/>
            <pc:sldMk cId="3498242805" sldId="389"/>
            <ac:picMk id="24" creationId="{33A37B25-B3DD-C19F-BB25-5B18E5E18F4B}"/>
          </ac:picMkLst>
        </pc:picChg>
        <pc:picChg chg="mod">
          <ac:chgData name="Nekelia Carai" userId="696063f2-4d2b-433f-ab81-dc498b76429c" providerId="ADAL" clId="{E7625890-C96A-4200-9527-CB8E81D6158A}" dt="2023-03-29T17:31:17.511" v="52"/>
          <ac:picMkLst>
            <pc:docMk/>
            <pc:sldMk cId="3498242805" sldId="389"/>
            <ac:picMk id="25" creationId="{0C5DD2FB-E080-FE1A-ED61-FFB56E9B151B}"/>
          </ac:picMkLst>
        </pc:picChg>
      </pc:sldChg>
      <pc:sldChg chg="modSp mod">
        <pc:chgData name="Nekelia Carai" userId="696063f2-4d2b-433f-ab81-dc498b76429c" providerId="ADAL" clId="{E7625890-C96A-4200-9527-CB8E81D6158A}" dt="2023-03-30T11:08:22.311" v="279" actId="1035"/>
        <pc:sldMkLst>
          <pc:docMk/>
          <pc:sldMk cId="2649926297" sldId="390"/>
        </pc:sldMkLst>
        <pc:picChg chg="mod">
          <ac:chgData name="Nekelia Carai" userId="696063f2-4d2b-433f-ab81-dc498b76429c" providerId="ADAL" clId="{E7625890-C96A-4200-9527-CB8E81D6158A}" dt="2023-03-30T11:08:15.997" v="272" actId="1076"/>
          <ac:picMkLst>
            <pc:docMk/>
            <pc:sldMk cId="2649926297" sldId="390"/>
            <ac:picMk id="3" creationId="{DFFD6613-BDFE-4F2D-E963-6DCFC06C6008}"/>
          </ac:picMkLst>
        </pc:picChg>
        <pc:picChg chg="mod">
          <ac:chgData name="Nekelia Carai" userId="696063f2-4d2b-433f-ab81-dc498b76429c" providerId="ADAL" clId="{E7625890-C96A-4200-9527-CB8E81D6158A}" dt="2023-03-30T11:08:22.311" v="279" actId="1035"/>
          <ac:picMkLst>
            <pc:docMk/>
            <pc:sldMk cId="2649926297" sldId="390"/>
            <ac:picMk id="10" creationId="{76A007BE-F635-4B64-09A4-3E83551D354D}"/>
          </ac:picMkLst>
        </pc:picChg>
      </pc:sldChg>
      <pc:sldChg chg="modSp mod">
        <pc:chgData name="Nekelia Carai" userId="696063f2-4d2b-433f-ab81-dc498b76429c" providerId="ADAL" clId="{E7625890-C96A-4200-9527-CB8E81D6158A}" dt="2023-03-30T13:04:52.449" v="561" actId="1076"/>
        <pc:sldMkLst>
          <pc:docMk/>
          <pc:sldMk cId="3815974310" sldId="395"/>
        </pc:sldMkLst>
        <pc:spChg chg="mod">
          <ac:chgData name="Nekelia Carai" userId="696063f2-4d2b-433f-ab81-dc498b76429c" providerId="ADAL" clId="{E7625890-C96A-4200-9527-CB8E81D6158A}" dt="2023-03-30T13:04:52.449" v="561" actId="1076"/>
          <ac:spMkLst>
            <pc:docMk/>
            <pc:sldMk cId="3815974310" sldId="395"/>
            <ac:spMk id="8" creationId="{C44A4AE2-5E3E-0386-D40F-BA24E1E5B603}"/>
          </ac:spMkLst>
        </pc:spChg>
        <pc:grpChg chg="mod">
          <ac:chgData name="Nekelia Carai" userId="696063f2-4d2b-433f-ab81-dc498b76429c" providerId="ADAL" clId="{E7625890-C96A-4200-9527-CB8E81D6158A}" dt="2023-03-30T13:04:52.449" v="561" actId="1076"/>
          <ac:grpSpMkLst>
            <pc:docMk/>
            <pc:sldMk cId="3815974310" sldId="395"/>
            <ac:grpSpMk id="9" creationId="{CFD3AC09-A8CF-5550-3824-8C9226A7E304}"/>
          </ac:grpSpMkLst>
        </pc:grpChg>
        <pc:picChg chg="mod modCrop">
          <ac:chgData name="Nekelia Carai" userId="696063f2-4d2b-433f-ab81-dc498b76429c" providerId="ADAL" clId="{E7625890-C96A-4200-9527-CB8E81D6158A}" dt="2023-03-30T11:07:07.948" v="265" actId="732"/>
          <ac:picMkLst>
            <pc:docMk/>
            <pc:sldMk cId="3815974310" sldId="395"/>
            <ac:picMk id="3" creationId="{35761283-5529-5A7D-5BF0-010B1E1BD3A5}"/>
          </ac:picMkLst>
        </pc:picChg>
        <pc:picChg chg="mod">
          <ac:chgData name="Nekelia Carai" userId="696063f2-4d2b-433f-ab81-dc498b76429c" providerId="ADAL" clId="{E7625890-C96A-4200-9527-CB8E81D6158A}" dt="2023-03-30T13:04:52.449" v="561" actId="1076"/>
          <ac:picMkLst>
            <pc:docMk/>
            <pc:sldMk cId="3815974310" sldId="395"/>
            <ac:picMk id="5" creationId="{BDA62C34-ACD7-33F2-2C48-D2673551E577}"/>
          </ac:picMkLst>
        </pc:picChg>
      </pc:sldChg>
      <pc:sldChg chg="addSp delSp modSp mod">
        <pc:chgData name="Nekelia Carai" userId="696063f2-4d2b-433f-ab81-dc498b76429c" providerId="ADAL" clId="{E7625890-C96A-4200-9527-CB8E81D6158A}" dt="2023-03-30T14:18:45.046" v="744" actId="21"/>
        <pc:sldMkLst>
          <pc:docMk/>
          <pc:sldMk cId="2809823434" sldId="396"/>
        </pc:sldMkLst>
        <pc:spChg chg="add mod">
          <ac:chgData name="Nekelia Carai" userId="696063f2-4d2b-433f-ab81-dc498b76429c" providerId="ADAL" clId="{E7625890-C96A-4200-9527-CB8E81D6158A}" dt="2023-03-30T13:14:03.491" v="733" actId="255"/>
          <ac:spMkLst>
            <pc:docMk/>
            <pc:sldMk cId="2809823434" sldId="396"/>
            <ac:spMk id="3" creationId="{793CEC22-5E95-5D67-F912-E4E14814BE39}"/>
          </ac:spMkLst>
        </pc:spChg>
        <pc:spChg chg="add del mod">
          <ac:chgData name="Nekelia Carai" userId="696063f2-4d2b-433f-ab81-dc498b76429c" providerId="ADAL" clId="{E7625890-C96A-4200-9527-CB8E81D6158A}" dt="2023-03-30T14:18:45.046" v="744" actId="21"/>
          <ac:spMkLst>
            <pc:docMk/>
            <pc:sldMk cId="2809823434" sldId="396"/>
            <ac:spMk id="6" creationId="{E9B45C8C-6603-EC9B-C584-4AAF51422F6C}"/>
          </ac:spMkLst>
        </pc:spChg>
        <pc:spChg chg="del">
          <ac:chgData name="Nekelia Carai" userId="696063f2-4d2b-433f-ab81-dc498b76429c" providerId="ADAL" clId="{E7625890-C96A-4200-9527-CB8E81D6158A}" dt="2023-03-30T13:13:05.877" v="717" actId="478"/>
          <ac:spMkLst>
            <pc:docMk/>
            <pc:sldMk cId="2809823434" sldId="396"/>
            <ac:spMk id="14" creationId="{FD32C9AD-6D2A-5CE3-D4B5-89A62A69397B}"/>
          </ac:spMkLst>
        </pc:spChg>
        <pc:spChg chg="mod">
          <ac:chgData name="Nekelia Carai" userId="696063f2-4d2b-433f-ab81-dc498b76429c" providerId="ADAL" clId="{E7625890-C96A-4200-9527-CB8E81D6158A}" dt="2023-03-30T13:13:25.906" v="721"/>
          <ac:spMkLst>
            <pc:docMk/>
            <pc:sldMk cId="2809823434" sldId="396"/>
            <ac:spMk id="22" creationId="{2EBEB7C2-D7C3-497B-80DB-D6B9144C801F}"/>
          </ac:spMkLst>
        </pc:spChg>
        <pc:grpChg chg="del">
          <ac:chgData name="Nekelia Carai" userId="696063f2-4d2b-433f-ab81-dc498b76429c" providerId="ADAL" clId="{E7625890-C96A-4200-9527-CB8E81D6158A}" dt="2023-03-30T13:13:03.803" v="716" actId="478"/>
          <ac:grpSpMkLst>
            <pc:docMk/>
            <pc:sldMk cId="2809823434" sldId="396"/>
            <ac:grpSpMk id="9" creationId="{CFD3AC09-A8CF-5550-3824-8C9226A7E304}"/>
          </ac:grpSpMkLst>
        </pc:grpChg>
        <pc:picChg chg="del">
          <ac:chgData name="Nekelia Carai" userId="696063f2-4d2b-433f-ab81-dc498b76429c" providerId="ADAL" clId="{E7625890-C96A-4200-9527-CB8E81D6158A}" dt="2023-03-30T13:13:06.453" v="718" actId="478"/>
          <ac:picMkLst>
            <pc:docMk/>
            <pc:sldMk cId="2809823434" sldId="396"/>
            <ac:picMk id="4" creationId="{00E181CB-01F0-6255-6E4A-1EFB0676A371}"/>
          </ac:picMkLst>
        </pc:picChg>
        <pc:picChg chg="del">
          <ac:chgData name="Nekelia Carai" userId="696063f2-4d2b-433f-ab81-dc498b76429c" providerId="ADAL" clId="{E7625890-C96A-4200-9527-CB8E81D6158A}" dt="2023-03-30T13:13:07.013" v="719" actId="478"/>
          <ac:picMkLst>
            <pc:docMk/>
            <pc:sldMk cId="2809823434" sldId="396"/>
            <ac:picMk id="16" creationId="{435FDD88-2285-D8D0-50D4-BD7CCB43CE0C}"/>
          </ac:picMkLst>
        </pc:picChg>
      </pc:sldChg>
      <pc:sldChg chg="addSp delSp modSp mod">
        <pc:chgData name="Nekelia Carai" userId="696063f2-4d2b-433f-ab81-dc498b76429c" providerId="ADAL" clId="{E7625890-C96A-4200-9527-CB8E81D6158A}" dt="2023-03-30T13:11:15.811" v="696" actId="403"/>
        <pc:sldMkLst>
          <pc:docMk/>
          <pc:sldMk cId="3646907526" sldId="397"/>
        </pc:sldMkLst>
        <pc:spChg chg="mod">
          <ac:chgData name="Nekelia Carai" userId="696063f2-4d2b-433f-ab81-dc498b76429c" providerId="ADAL" clId="{E7625890-C96A-4200-9527-CB8E81D6158A}" dt="2023-03-30T13:11:15.811" v="696" actId="403"/>
          <ac:spMkLst>
            <pc:docMk/>
            <pc:sldMk cId="3646907526" sldId="397"/>
            <ac:spMk id="4" creationId="{5C1CFF5E-E793-9A3E-DCA3-4D44A9A4CFFF}"/>
          </ac:spMkLst>
        </pc:spChg>
        <pc:picChg chg="del">
          <ac:chgData name="Nekelia Carai" userId="696063f2-4d2b-433f-ab81-dc498b76429c" providerId="ADAL" clId="{E7625890-C96A-4200-9527-CB8E81D6158A}" dt="2023-03-30T13:10:22.309" v="689" actId="478"/>
          <ac:picMkLst>
            <pc:docMk/>
            <pc:sldMk cId="3646907526" sldId="397"/>
            <ac:picMk id="8" creationId="{F675303F-DAB1-294A-BC18-C20426A660DA}"/>
          </ac:picMkLst>
        </pc:picChg>
        <pc:picChg chg="add mod">
          <ac:chgData name="Nekelia Carai" userId="696063f2-4d2b-433f-ab81-dc498b76429c" providerId="ADAL" clId="{E7625890-C96A-4200-9527-CB8E81D6158A}" dt="2023-03-30T12:59:36.606" v="467" actId="1076"/>
          <ac:picMkLst>
            <pc:docMk/>
            <pc:sldMk cId="3646907526" sldId="397"/>
            <ac:picMk id="6146" creationId="{05C537A3-65EA-81B5-4E70-67BB89838F63}"/>
          </ac:picMkLst>
        </pc:picChg>
      </pc:sldChg>
      <pc:sldChg chg="addSp modSp mod">
        <pc:chgData name="Nekelia Carai" userId="696063f2-4d2b-433f-ab81-dc498b76429c" providerId="ADAL" clId="{E7625890-C96A-4200-9527-CB8E81D6158A}" dt="2023-03-30T14:18:51.702" v="746" actId="1076"/>
        <pc:sldMkLst>
          <pc:docMk/>
          <pc:sldMk cId="1565776311" sldId="399"/>
        </pc:sldMkLst>
        <pc:spChg chg="mod">
          <ac:chgData name="Nekelia Carai" userId="696063f2-4d2b-433f-ab81-dc498b76429c" providerId="ADAL" clId="{E7625890-C96A-4200-9527-CB8E81D6158A}" dt="2023-03-30T13:12:12.310" v="708" actId="122"/>
          <ac:spMkLst>
            <pc:docMk/>
            <pc:sldMk cId="1565776311" sldId="399"/>
            <ac:spMk id="2" creationId="{213BC8F3-3378-1DEB-7B7E-1EBBEB0CA2C2}"/>
          </ac:spMkLst>
        </pc:spChg>
        <pc:spChg chg="add mod">
          <ac:chgData name="Nekelia Carai" userId="696063f2-4d2b-433f-ab81-dc498b76429c" providerId="ADAL" clId="{E7625890-C96A-4200-9527-CB8E81D6158A}" dt="2023-03-30T14:18:51.702" v="746" actId="1076"/>
          <ac:spMkLst>
            <pc:docMk/>
            <pc:sldMk cId="1565776311" sldId="399"/>
            <ac:spMk id="4" creationId="{9EBDD9D5-CBFF-DEE9-D36A-8F4C3C6084D2}"/>
          </ac:spMkLst>
        </pc:spChg>
      </pc:sldChg>
      <pc:sldChg chg="addSp delSp modSp">
        <pc:chgData name="Nekelia Carai" userId="696063f2-4d2b-433f-ab81-dc498b76429c" providerId="ADAL" clId="{E7625890-C96A-4200-9527-CB8E81D6158A}" dt="2023-03-30T13:06:12.096" v="569" actId="1076"/>
        <pc:sldMkLst>
          <pc:docMk/>
          <pc:sldMk cId="3531797315" sldId="400"/>
        </pc:sldMkLst>
        <pc:spChg chg="mod">
          <ac:chgData name="Nekelia Carai" userId="696063f2-4d2b-433f-ab81-dc498b76429c" providerId="ADAL" clId="{E7625890-C96A-4200-9527-CB8E81D6158A}" dt="2023-03-30T13:06:12.096" v="569" actId="1076"/>
          <ac:spMkLst>
            <pc:docMk/>
            <pc:sldMk cId="3531797315" sldId="400"/>
            <ac:spMk id="8" creationId="{C44A4AE2-5E3E-0386-D40F-BA24E1E5B603}"/>
          </ac:spMkLst>
        </pc:spChg>
        <pc:grpChg chg="add del mod">
          <ac:chgData name="Nekelia Carai" userId="696063f2-4d2b-433f-ab81-dc498b76429c" providerId="ADAL" clId="{E7625890-C96A-4200-9527-CB8E81D6158A}" dt="2023-03-30T13:04:50.530" v="559" actId="478"/>
          <ac:grpSpMkLst>
            <pc:docMk/>
            <pc:sldMk cId="3531797315" sldId="400"/>
            <ac:grpSpMk id="9" creationId="{CFD3AC09-A8CF-5550-3824-8C9226A7E304}"/>
          </ac:grpSpMkLst>
        </pc:grpChg>
        <pc:picChg chg="add del">
          <ac:chgData name="Nekelia Carai" userId="696063f2-4d2b-433f-ab81-dc498b76429c" providerId="ADAL" clId="{E7625890-C96A-4200-9527-CB8E81D6158A}" dt="2023-03-30T13:04:50.530" v="559" actId="478"/>
          <ac:picMkLst>
            <pc:docMk/>
            <pc:sldMk cId="3531797315" sldId="400"/>
            <ac:picMk id="5" creationId="{BDA62C34-ACD7-33F2-2C48-D2673551E577}"/>
          </ac:picMkLst>
        </pc:picChg>
        <pc:picChg chg="add mod">
          <ac:chgData name="Nekelia Carai" userId="696063f2-4d2b-433f-ab81-dc498b76429c" providerId="ADAL" clId="{E7625890-C96A-4200-9527-CB8E81D6158A}" dt="2023-03-30T13:06:12.096" v="569" actId="1076"/>
          <ac:picMkLst>
            <pc:docMk/>
            <pc:sldMk cId="3531797315" sldId="400"/>
            <ac:picMk id="7" creationId="{64B8DF64-E805-BA35-2470-6AC6028311D8}"/>
          </ac:picMkLst>
        </pc:picChg>
      </pc:sldChg>
      <pc:sldChg chg="add del">
        <pc:chgData name="Nekelia Carai" userId="696063f2-4d2b-433f-ab81-dc498b76429c" providerId="ADAL" clId="{E7625890-C96A-4200-9527-CB8E81D6158A}" dt="2023-03-30T13:12:43.884" v="715" actId="2890"/>
        <pc:sldMkLst>
          <pc:docMk/>
          <pc:sldMk cId="2444932252" sldId="401"/>
        </pc:sldMkLst>
      </pc:sldChg>
    </pc:docChg>
  </pc:docChgLst>
  <pc:docChgLst>
    <pc:chgData name="Chaney St. Martin" userId="1a988ea1-20ea-4f6a-83b3-a34f52076faf" providerId="ADAL" clId="{58C5ACDE-8A63-2B46-A9FE-7EB269289752}"/>
    <pc:docChg chg="custSel addSld modSld sldOrd">
      <pc:chgData name="Chaney St. Martin" userId="1a988ea1-20ea-4f6a-83b3-a34f52076faf" providerId="ADAL" clId="{58C5ACDE-8A63-2B46-A9FE-7EB269289752}" dt="2023-03-09T14:23:24.638" v="166" actId="6549"/>
      <pc:docMkLst>
        <pc:docMk/>
      </pc:docMkLst>
      <pc:sldChg chg="addSp modSp mod delAnim modNotesTx">
        <pc:chgData name="Chaney St. Martin" userId="1a988ea1-20ea-4f6a-83b3-a34f52076faf" providerId="ADAL" clId="{58C5ACDE-8A63-2B46-A9FE-7EB269289752}" dt="2023-03-09T14:18:14.973" v="127" actId="14100"/>
        <pc:sldMkLst>
          <pc:docMk/>
          <pc:sldMk cId="2720491299" sldId="278"/>
        </pc:sldMkLst>
        <pc:spChg chg="mod">
          <ac:chgData name="Chaney St. Martin" userId="1a988ea1-20ea-4f6a-83b3-a34f52076faf" providerId="ADAL" clId="{58C5ACDE-8A63-2B46-A9FE-7EB269289752}" dt="2023-03-09T14:18:14.973" v="127" actId="14100"/>
          <ac:spMkLst>
            <pc:docMk/>
            <pc:sldMk cId="2720491299" sldId="278"/>
            <ac:spMk id="35" creationId="{8931FB39-9199-9D02-8D2B-EE3F046AF286}"/>
          </ac:spMkLst>
        </pc:spChg>
        <pc:spChg chg="mod">
          <ac:chgData name="Chaney St. Martin" userId="1a988ea1-20ea-4f6a-83b3-a34f52076faf" providerId="ADAL" clId="{58C5ACDE-8A63-2B46-A9FE-7EB269289752}" dt="2023-03-09T14:18:09.145" v="125" actId="1076"/>
          <ac:spMkLst>
            <pc:docMk/>
            <pc:sldMk cId="2720491299" sldId="278"/>
            <ac:spMk id="42" creationId="{955B01F4-88B2-4382-8169-AAC59F1CA220}"/>
          </ac:spMkLst>
        </pc:spChg>
        <pc:grpChg chg="add mod">
          <ac:chgData name="Chaney St. Martin" userId="1a988ea1-20ea-4f6a-83b3-a34f52076faf" providerId="ADAL" clId="{58C5ACDE-8A63-2B46-A9FE-7EB269289752}" dt="2023-03-09T14:18:09.145" v="125" actId="1076"/>
          <ac:grpSpMkLst>
            <pc:docMk/>
            <pc:sldMk cId="2720491299" sldId="278"/>
            <ac:grpSpMk id="2" creationId="{EA641F9C-373B-5C83-361D-54AB1C0D836C}"/>
          </ac:grpSpMkLst>
        </pc:grpChg>
        <pc:grpChg chg="mod">
          <ac:chgData name="Chaney St. Martin" userId="1a988ea1-20ea-4f6a-83b3-a34f52076faf" providerId="ADAL" clId="{58C5ACDE-8A63-2B46-A9FE-7EB269289752}" dt="2023-03-09T14:18:09.145" v="125" actId="1076"/>
          <ac:grpSpMkLst>
            <pc:docMk/>
            <pc:sldMk cId="2720491299" sldId="278"/>
            <ac:grpSpMk id="44" creationId="{F6604E1A-65F0-77C1-C18C-8B5539C57795}"/>
          </ac:grpSpMkLst>
        </pc:grpChg>
        <pc:picChg chg="mod">
          <ac:chgData name="Chaney St. Martin" userId="1a988ea1-20ea-4f6a-83b3-a34f52076faf" providerId="ADAL" clId="{58C5ACDE-8A63-2B46-A9FE-7EB269289752}" dt="2023-03-09T14:18:09.145" v="125" actId="1076"/>
          <ac:picMkLst>
            <pc:docMk/>
            <pc:sldMk cId="2720491299" sldId="278"/>
            <ac:picMk id="40" creationId="{AF9EE05A-84AE-B436-73A8-F78E1D9C140B}"/>
          </ac:picMkLst>
        </pc:picChg>
        <pc:picChg chg="mod">
          <ac:chgData name="Chaney St. Martin" userId="1a988ea1-20ea-4f6a-83b3-a34f52076faf" providerId="ADAL" clId="{58C5ACDE-8A63-2B46-A9FE-7EB269289752}" dt="2023-03-09T14:18:09.145" v="125" actId="1076"/>
          <ac:picMkLst>
            <pc:docMk/>
            <pc:sldMk cId="2720491299" sldId="278"/>
            <ac:picMk id="41" creationId="{8396680D-2C18-AD83-A29B-AEC269D03DE5}"/>
          </ac:picMkLst>
        </pc:picChg>
        <pc:picChg chg="mod">
          <ac:chgData name="Chaney St. Martin" userId="1a988ea1-20ea-4f6a-83b3-a34f52076faf" providerId="ADAL" clId="{58C5ACDE-8A63-2B46-A9FE-7EB269289752}" dt="2023-03-09T14:18:09.145" v="125" actId="1076"/>
          <ac:picMkLst>
            <pc:docMk/>
            <pc:sldMk cId="2720491299" sldId="278"/>
            <ac:picMk id="6150" creationId="{1AB3F668-155A-45A1-2162-C63DB5B99B01}"/>
          </ac:picMkLst>
        </pc:picChg>
      </pc:sldChg>
      <pc:sldChg chg="modSp modAnim">
        <pc:chgData name="Chaney St. Martin" userId="1a988ea1-20ea-4f6a-83b3-a34f52076faf" providerId="ADAL" clId="{58C5ACDE-8A63-2B46-A9FE-7EB269289752}" dt="2023-03-09T14:20:55.809" v="138" actId="20577"/>
        <pc:sldMkLst>
          <pc:docMk/>
          <pc:sldMk cId="3155820568" sldId="381"/>
        </pc:sldMkLst>
        <pc:spChg chg="mod">
          <ac:chgData name="Chaney St. Martin" userId="1a988ea1-20ea-4f6a-83b3-a34f52076faf" providerId="ADAL" clId="{58C5ACDE-8A63-2B46-A9FE-7EB269289752}" dt="2023-03-09T14:20:55.809" v="138" actId="20577"/>
          <ac:spMkLst>
            <pc:docMk/>
            <pc:sldMk cId="3155820568" sldId="381"/>
            <ac:spMk id="7" creationId="{675F82F1-A0FF-3BCE-058A-D19948B86B77}"/>
          </ac:spMkLst>
        </pc:spChg>
      </pc:sldChg>
      <pc:sldChg chg="ord">
        <pc:chgData name="Chaney St. Martin" userId="1a988ea1-20ea-4f6a-83b3-a34f52076faf" providerId="ADAL" clId="{58C5ACDE-8A63-2B46-A9FE-7EB269289752}" dt="2023-03-09T14:04:58.012" v="43" actId="20578"/>
        <pc:sldMkLst>
          <pc:docMk/>
          <pc:sldMk cId="2663177795" sldId="385"/>
        </pc:sldMkLst>
      </pc:sldChg>
      <pc:sldChg chg="delSp modSp add mod delAnim modAnim">
        <pc:chgData name="Chaney St. Martin" userId="1a988ea1-20ea-4f6a-83b3-a34f52076faf" providerId="ADAL" clId="{58C5ACDE-8A63-2B46-A9FE-7EB269289752}" dt="2023-03-09T14:23:24.638" v="166" actId="6549"/>
        <pc:sldMkLst>
          <pc:docMk/>
          <pc:sldMk cId="3061142964" sldId="387"/>
        </pc:sldMkLst>
        <pc:spChg chg="mod">
          <ac:chgData name="Chaney St. Martin" userId="1a988ea1-20ea-4f6a-83b3-a34f52076faf" providerId="ADAL" clId="{58C5ACDE-8A63-2B46-A9FE-7EB269289752}" dt="2023-03-09T14:23:04.042" v="161" actId="14100"/>
          <ac:spMkLst>
            <pc:docMk/>
            <pc:sldMk cId="3061142964" sldId="387"/>
            <ac:spMk id="6" creationId="{02BD8467-574F-CF8C-C70C-0E4C7D237986}"/>
          </ac:spMkLst>
        </pc:spChg>
        <pc:spChg chg="mod">
          <ac:chgData name="Chaney St. Martin" userId="1a988ea1-20ea-4f6a-83b3-a34f52076faf" providerId="ADAL" clId="{58C5ACDE-8A63-2B46-A9FE-7EB269289752}" dt="2023-03-09T14:23:24.638" v="166" actId="6549"/>
          <ac:spMkLst>
            <pc:docMk/>
            <pc:sldMk cId="3061142964" sldId="387"/>
            <ac:spMk id="10" creationId="{990EEF5D-98A5-4634-2B1E-269AACB59278}"/>
          </ac:spMkLst>
        </pc:spChg>
        <pc:spChg chg="del">
          <ac:chgData name="Chaney St. Martin" userId="1a988ea1-20ea-4f6a-83b3-a34f52076faf" providerId="ADAL" clId="{58C5ACDE-8A63-2B46-A9FE-7EB269289752}" dt="2023-03-09T14:03:22.190" v="6" actId="478"/>
          <ac:spMkLst>
            <pc:docMk/>
            <pc:sldMk cId="3061142964" sldId="387"/>
            <ac:spMk id="11" creationId="{BE775AA7-41C8-5C2C-2B65-3416F2996748}"/>
          </ac:spMkLst>
        </pc:spChg>
        <pc:picChg chg="del">
          <ac:chgData name="Chaney St. Martin" userId="1a988ea1-20ea-4f6a-83b3-a34f52076faf" providerId="ADAL" clId="{58C5ACDE-8A63-2B46-A9FE-7EB269289752}" dt="2023-03-09T14:03:24.135" v="7" actId="478"/>
          <ac:picMkLst>
            <pc:docMk/>
            <pc:sldMk cId="3061142964" sldId="387"/>
            <ac:picMk id="4098" creationId="{1263D7F3-C3B7-FCA5-F6A7-137F46A2CE1B}"/>
          </ac:picMkLst>
        </pc:picChg>
      </pc:sldChg>
    </pc:docChg>
  </pc:docChgLst>
  <pc:docChgLst>
    <pc:chgData name="Chaney St. Martin" userId="1a988ea1-20ea-4f6a-83b3-a34f52076faf" providerId="ADAL" clId="{3294266D-61ED-4B9D-A326-9B902BF16685}"/>
    <pc:docChg chg="undo custSel addSld delSld modSld sldOrd">
      <pc:chgData name="Chaney St. Martin" userId="1a988ea1-20ea-4f6a-83b3-a34f52076faf" providerId="ADAL" clId="{3294266D-61ED-4B9D-A326-9B902BF16685}" dt="2023-03-30T13:16:08.089" v="1382" actId="255"/>
      <pc:docMkLst>
        <pc:docMk/>
      </pc:docMkLst>
      <pc:sldChg chg="del">
        <pc:chgData name="Chaney St. Martin" userId="1a988ea1-20ea-4f6a-83b3-a34f52076faf" providerId="ADAL" clId="{3294266D-61ED-4B9D-A326-9B902BF16685}" dt="2023-03-30T10:25:36.613" v="898" actId="47"/>
        <pc:sldMkLst>
          <pc:docMk/>
          <pc:sldMk cId="109857222" sldId="256"/>
        </pc:sldMkLst>
      </pc:sldChg>
      <pc:sldChg chg="modSp mod">
        <pc:chgData name="Chaney St. Martin" userId="1a988ea1-20ea-4f6a-83b3-a34f52076faf" providerId="ADAL" clId="{3294266D-61ED-4B9D-A326-9B902BF16685}" dt="2023-03-30T13:16:08.089" v="1382" actId="255"/>
        <pc:sldMkLst>
          <pc:docMk/>
          <pc:sldMk cId="0" sldId="259"/>
        </pc:sldMkLst>
        <pc:spChg chg="mod">
          <ac:chgData name="Chaney St. Martin" userId="1a988ea1-20ea-4f6a-83b3-a34f52076faf" providerId="ADAL" clId="{3294266D-61ED-4B9D-A326-9B902BF16685}" dt="2023-03-30T13:16:08.089" v="1382" actId="255"/>
          <ac:spMkLst>
            <pc:docMk/>
            <pc:sldMk cId="0" sldId="259"/>
            <ac:spMk id="3" creationId="{EA66AAF5-8962-5D99-4B8D-614938806AF2}"/>
          </ac:spMkLst>
        </pc:spChg>
        <pc:spChg chg="mod">
          <ac:chgData name="Chaney St. Martin" userId="1a988ea1-20ea-4f6a-83b3-a34f52076faf" providerId="ADAL" clId="{3294266D-61ED-4B9D-A326-9B902BF16685}" dt="2023-03-30T12:43:05.313" v="1339" actId="20577"/>
          <ac:spMkLst>
            <pc:docMk/>
            <pc:sldMk cId="0" sldId="259"/>
            <ac:spMk id="7" creationId="{00000000-0000-0000-0000-000000000000}"/>
          </ac:spMkLst>
        </pc:spChg>
        <pc:picChg chg="mod modCrop">
          <ac:chgData name="Chaney St. Martin" userId="1a988ea1-20ea-4f6a-83b3-a34f52076faf" providerId="ADAL" clId="{3294266D-61ED-4B9D-A326-9B902BF16685}" dt="2023-03-30T12:40:05.396" v="1236" actId="1076"/>
          <ac:picMkLst>
            <pc:docMk/>
            <pc:sldMk cId="0" sldId="259"/>
            <ac:picMk id="66" creationId="{31FDFCA7-E51F-A39E-FB47-44E297819847}"/>
          </ac:picMkLst>
        </pc:picChg>
      </pc:sldChg>
      <pc:sldChg chg="addSp delSp modSp mod delDesignElem">
        <pc:chgData name="Chaney St. Martin" userId="1a988ea1-20ea-4f6a-83b3-a34f52076faf" providerId="ADAL" clId="{3294266D-61ED-4B9D-A326-9B902BF16685}" dt="2023-03-30T12:33:45.741" v="968" actId="1076"/>
        <pc:sldMkLst>
          <pc:docMk/>
          <pc:sldMk cId="2865541044" sldId="262"/>
        </pc:sldMkLst>
        <pc:spChg chg="del mod topLvl">
          <ac:chgData name="Chaney St. Martin" userId="1a988ea1-20ea-4f6a-83b3-a34f52076faf" providerId="ADAL" clId="{3294266D-61ED-4B9D-A326-9B902BF16685}" dt="2023-03-30T12:33:30.806" v="966" actId="478"/>
          <ac:spMkLst>
            <pc:docMk/>
            <pc:sldMk cId="2865541044" sldId="262"/>
            <ac:spMk id="2" creationId="{2687C29A-DD3F-2B26-4C8B-8E7B9AF4D09E}"/>
          </ac:spMkLst>
        </pc:spChg>
        <pc:spChg chg="mod">
          <ac:chgData name="Chaney St. Martin" userId="1a988ea1-20ea-4f6a-83b3-a34f52076faf" providerId="ADAL" clId="{3294266D-61ED-4B9D-A326-9B902BF16685}" dt="2023-03-30T12:29:43.135" v="939" actId="1076"/>
          <ac:spMkLst>
            <pc:docMk/>
            <pc:sldMk cId="2865541044" sldId="262"/>
            <ac:spMk id="13" creationId="{56F22416-8F50-0C34-3F68-FBBB2BA56F73}"/>
          </ac:spMkLst>
        </pc:spChg>
        <pc:spChg chg="mod">
          <ac:chgData name="Chaney St. Martin" userId="1a988ea1-20ea-4f6a-83b3-a34f52076faf" providerId="ADAL" clId="{3294266D-61ED-4B9D-A326-9B902BF16685}" dt="2023-03-30T12:29:07.659" v="931" actId="20577"/>
          <ac:spMkLst>
            <pc:docMk/>
            <pc:sldMk cId="2865541044" sldId="262"/>
            <ac:spMk id="16" creationId="{21151D3A-3A21-98AA-B619-9FA985E8C7A3}"/>
          </ac:spMkLst>
        </pc:spChg>
        <pc:spChg chg="del">
          <ac:chgData name="Chaney St. Martin" userId="1a988ea1-20ea-4f6a-83b3-a34f52076faf" providerId="ADAL" clId="{3294266D-61ED-4B9D-A326-9B902BF16685}" dt="2023-03-30T12:29:20.443" v="934" actId="478"/>
          <ac:spMkLst>
            <pc:docMk/>
            <pc:sldMk cId="2865541044" sldId="262"/>
            <ac:spMk id="57" creationId="{2D0FE93A-8B0B-AFE6-AAE2-DC1AD0834EDF}"/>
          </ac:spMkLst>
        </pc:spChg>
        <pc:spChg chg="del">
          <ac:chgData name="Chaney St. Martin" userId="1a988ea1-20ea-4f6a-83b3-a34f52076faf" providerId="ADAL" clId="{3294266D-61ED-4B9D-A326-9B902BF16685}" dt="2023-03-30T12:33:37.946" v="967" actId="478"/>
          <ac:spMkLst>
            <pc:docMk/>
            <pc:sldMk cId="2865541044" sldId="262"/>
            <ac:spMk id="66" creationId="{BD23A620-8E00-FD40-454E-4ECEF744D2A4}"/>
          </ac:spMkLst>
        </pc:spChg>
        <pc:spChg chg="del">
          <ac:chgData name="Chaney St. Martin" userId="1a988ea1-20ea-4f6a-83b3-a34f52076faf" providerId="ADAL" clId="{3294266D-61ED-4B9D-A326-9B902BF16685}" dt="2023-03-30T12:29:14.474" v="933" actId="478"/>
          <ac:spMkLst>
            <pc:docMk/>
            <pc:sldMk cId="2865541044" sldId="262"/>
            <ac:spMk id="124" creationId="{1F93079B-24FA-D4F8-E245-CB8430EDA9C2}"/>
          </ac:spMkLst>
        </pc:spChg>
        <pc:spChg chg="del">
          <ac:chgData name="Chaney St. Martin" userId="1a988ea1-20ea-4f6a-83b3-a34f52076faf" providerId="ADAL" clId="{3294266D-61ED-4B9D-A326-9B902BF16685}" dt="2023-03-30T12:29:10.437" v="932" actId="478"/>
          <ac:spMkLst>
            <pc:docMk/>
            <pc:sldMk cId="2865541044" sldId="262"/>
            <ac:spMk id="125" creationId="{1DFBAE63-3F73-299C-2EA5-F824AC121783}"/>
          </ac:spMkLst>
        </pc:spChg>
        <pc:spChg chg="del">
          <ac:chgData name="Chaney St. Martin" userId="1a988ea1-20ea-4f6a-83b3-a34f52076faf" providerId="ADAL" clId="{3294266D-61ED-4B9D-A326-9B902BF16685}" dt="2023-03-30T12:29:34.226" v="938" actId="478"/>
          <ac:spMkLst>
            <pc:docMk/>
            <pc:sldMk cId="2865541044" sldId="262"/>
            <ac:spMk id="131" creationId="{48437358-C4E0-5C7B-F6E5-EA7176A3A8E9}"/>
          </ac:spMkLst>
        </pc:spChg>
        <pc:spChg chg="del">
          <ac:chgData name="Chaney St. Martin" userId="1a988ea1-20ea-4f6a-83b3-a34f52076faf" providerId="ADAL" clId="{3294266D-61ED-4B9D-A326-9B902BF16685}" dt="2023-03-30T12:29:31.540" v="937" actId="478"/>
          <ac:spMkLst>
            <pc:docMk/>
            <pc:sldMk cId="2865541044" sldId="262"/>
            <ac:spMk id="132" creationId="{D9D59BE6-5226-7979-7D8E-32A90F55346D}"/>
          </ac:spMkLst>
        </pc:spChg>
        <pc:spChg chg="del mod">
          <ac:chgData name="Chaney St. Martin" userId="1a988ea1-20ea-4f6a-83b3-a34f52076faf" providerId="ADAL" clId="{3294266D-61ED-4B9D-A326-9B902BF16685}" dt="2023-03-30T12:29:28.218" v="936" actId="478"/>
          <ac:spMkLst>
            <pc:docMk/>
            <pc:sldMk cId="2865541044" sldId="262"/>
            <ac:spMk id="144" creationId="{91517C74-9340-BEB3-206C-56E8F384B49B}"/>
          </ac:spMkLst>
        </pc:spChg>
        <pc:grpChg chg="add del mod">
          <ac:chgData name="Chaney St. Martin" userId="1a988ea1-20ea-4f6a-83b3-a34f52076faf" providerId="ADAL" clId="{3294266D-61ED-4B9D-A326-9B902BF16685}" dt="2023-03-30T12:33:30.806" v="966" actId="478"/>
          <ac:grpSpMkLst>
            <pc:docMk/>
            <pc:sldMk cId="2865541044" sldId="262"/>
            <ac:grpSpMk id="10" creationId="{DDD5163E-5CAB-611C-C3B0-94DA9881C54F}"/>
          </ac:grpSpMkLst>
        </pc:grpChg>
        <pc:grpChg chg="mod topLvl">
          <ac:chgData name="Chaney St. Martin" userId="1a988ea1-20ea-4f6a-83b3-a34f52076faf" providerId="ADAL" clId="{3294266D-61ED-4B9D-A326-9B902BF16685}" dt="2023-03-30T12:33:45.741" v="968" actId="1076"/>
          <ac:grpSpMkLst>
            <pc:docMk/>
            <pc:sldMk cId="2865541044" sldId="262"/>
            <ac:grpSpMk id="14" creationId="{62FA2C6C-B408-0E46-84C2-6DDEA59FD6D2}"/>
          </ac:grpSpMkLst>
        </pc:grpChg>
        <pc:grpChg chg="del">
          <ac:chgData name="Chaney St. Martin" userId="1a988ea1-20ea-4f6a-83b3-a34f52076faf" providerId="ADAL" clId="{3294266D-61ED-4B9D-A326-9B902BF16685}" dt="2023-03-30T12:33:37.946" v="967" actId="478"/>
          <ac:grpSpMkLst>
            <pc:docMk/>
            <pc:sldMk cId="2865541044" sldId="262"/>
            <ac:grpSpMk id="65" creationId="{E5DA02A8-11A0-CD13-6ECD-07FAE54AD521}"/>
          </ac:grpSpMkLst>
        </pc:grpChg>
      </pc:sldChg>
      <pc:sldChg chg="addSp delSp mod delDesignElem">
        <pc:chgData name="Chaney St. Martin" userId="1a988ea1-20ea-4f6a-83b3-a34f52076faf" providerId="ADAL" clId="{3294266D-61ED-4B9D-A326-9B902BF16685}" dt="2023-03-30T12:30:50.130" v="952" actId="478"/>
        <pc:sldMkLst>
          <pc:docMk/>
          <pc:sldMk cId="2121434715" sldId="270"/>
        </pc:sldMkLst>
        <pc:spChg chg="del">
          <ac:chgData name="Chaney St. Martin" userId="1a988ea1-20ea-4f6a-83b3-a34f52076faf" providerId="ADAL" clId="{3294266D-61ED-4B9D-A326-9B902BF16685}" dt="2023-03-30T12:30:48.675" v="951" actId="478"/>
          <ac:spMkLst>
            <pc:docMk/>
            <pc:sldMk cId="2121434715" sldId="270"/>
            <ac:spMk id="52" creationId="{AAC53809-A685-6356-5A24-27AB7A814ADC}"/>
          </ac:spMkLst>
        </pc:spChg>
        <pc:spChg chg="del">
          <ac:chgData name="Chaney St. Martin" userId="1a988ea1-20ea-4f6a-83b3-a34f52076faf" providerId="ADAL" clId="{3294266D-61ED-4B9D-A326-9B902BF16685}" dt="2023-03-30T12:30:20.919" v="943" actId="478"/>
          <ac:spMkLst>
            <pc:docMk/>
            <pc:sldMk cId="2121434715" sldId="270"/>
            <ac:spMk id="55" creationId="{491D1E9E-807D-6BFC-7705-877F1CCCEC14}"/>
          </ac:spMkLst>
        </pc:spChg>
        <pc:spChg chg="del">
          <ac:chgData name="Chaney St. Martin" userId="1a988ea1-20ea-4f6a-83b3-a34f52076faf" providerId="ADAL" clId="{3294266D-61ED-4B9D-A326-9B902BF16685}" dt="2023-03-30T12:30:35.731" v="946" actId="478"/>
          <ac:spMkLst>
            <pc:docMk/>
            <pc:sldMk cId="2121434715" sldId="270"/>
            <ac:spMk id="56" creationId="{13EB62BD-832B-0450-7683-EA9FCD7BD497}"/>
          </ac:spMkLst>
        </pc:spChg>
        <pc:spChg chg="del">
          <ac:chgData name="Chaney St. Martin" userId="1a988ea1-20ea-4f6a-83b3-a34f52076faf" providerId="ADAL" clId="{3294266D-61ED-4B9D-A326-9B902BF16685}" dt="2023-03-30T12:30:15.522" v="942" actId="478"/>
          <ac:spMkLst>
            <pc:docMk/>
            <pc:sldMk cId="2121434715" sldId="270"/>
            <ac:spMk id="57" creationId="{2D0FE93A-8B0B-AFE6-AAE2-DC1AD0834EDF}"/>
          </ac:spMkLst>
        </pc:spChg>
        <pc:spChg chg="del">
          <ac:chgData name="Chaney St. Martin" userId="1a988ea1-20ea-4f6a-83b3-a34f52076faf" providerId="ADAL" clId="{3294266D-61ED-4B9D-A326-9B902BF16685}" dt="2023-03-30T12:30:27.039" v="945" actId="478"/>
          <ac:spMkLst>
            <pc:docMk/>
            <pc:sldMk cId="2121434715" sldId="270"/>
            <ac:spMk id="124" creationId="{1F93079B-24FA-D4F8-E245-CB8430EDA9C2}"/>
          </ac:spMkLst>
        </pc:spChg>
        <pc:spChg chg="del">
          <ac:chgData name="Chaney St. Martin" userId="1a988ea1-20ea-4f6a-83b3-a34f52076faf" providerId="ADAL" clId="{3294266D-61ED-4B9D-A326-9B902BF16685}" dt="2023-03-30T12:30:24.025" v="944" actId="478"/>
          <ac:spMkLst>
            <pc:docMk/>
            <pc:sldMk cId="2121434715" sldId="270"/>
            <ac:spMk id="125" creationId="{1DFBAE63-3F73-299C-2EA5-F824AC121783}"/>
          </ac:spMkLst>
        </pc:spChg>
        <pc:spChg chg="del">
          <ac:chgData name="Chaney St. Martin" userId="1a988ea1-20ea-4f6a-83b3-a34f52076faf" providerId="ADAL" clId="{3294266D-61ED-4B9D-A326-9B902BF16685}" dt="2023-03-30T12:30:39.190" v="947" actId="478"/>
          <ac:spMkLst>
            <pc:docMk/>
            <pc:sldMk cId="2121434715" sldId="270"/>
            <ac:spMk id="131" creationId="{48437358-C4E0-5C7B-F6E5-EA7176A3A8E9}"/>
          </ac:spMkLst>
        </pc:spChg>
        <pc:spChg chg="del">
          <ac:chgData name="Chaney St. Martin" userId="1a988ea1-20ea-4f6a-83b3-a34f52076faf" providerId="ADAL" clId="{3294266D-61ED-4B9D-A326-9B902BF16685}" dt="2023-03-30T12:30:44.953" v="950" actId="478"/>
          <ac:spMkLst>
            <pc:docMk/>
            <pc:sldMk cId="2121434715" sldId="270"/>
            <ac:spMk id="132" creationId="{D9D59BE6-5226-7979-7D8E-32A90F55346D}"/>
          </ac:spMkLst>
        </pc:spChg>
        <pc:grpChg chg="add del">
          <ac:chgData name="Chaney St. Martin" userId="1a988ea1-20ea-4f6a-83b3-a34f52076faf" providerId="ADAL" clId="{3294266D-61ED-4B9D-A326-9B902BF16685}" dt="2023-03-30T12:30:42.784" v="949" actId="478"/>
          <ac:grpSpMkLst>
            <pc:docMk/>
            <pc:sldMk cId="2121434715" sldId="270"/>
            <ac:grpSpMk id="128" creationId="{6F786938-965D-8CC4-E0FC-A94AF3415E92}"/>
          </ac:grpSpMkLst>
        </pc:grpChg>
        <pc:picChg chg="del">
          <ac:chgData name="Chaney St. Martin" userId="1a988ea1-20ea-4f6a-83b3-a34f52076faf" providerId="ADAL" clId="{3294266D-61ED-4B9D-A326-9B902BF16685}" dt="2023-03-30T12:30:50.130" v="952" actId="478"/>
          <ac:picMkLst>
            <pc:docMk/>
            <pc:sldMk cId="2121434715" sldId="270"/>
            <ac:picMk id="1028" creationId="{81D7D37B-5B90-5A97-06D6-BA1AF6711FA9}"/>
          </ac:picMkLst>
        </pc:picChg>
      </pc:sldChg>
      <pc:sldChg chg="delSp mod delDesignElem">
        <pc:chgData name="Chaney St. Martin" userId="1a988ea1-20ea-4f6a-83b3-a34f52076faf" providerId="ADAL" clId="{3294266D-61ED-4B9D-A326-9B902BF16685}" dt="2023-03-30T12:31:25.678" v="957" actId="478"/>
        <pc:sldMkLst>
          <pc:docMk/>
          <pc:sldMk cId="931038505" sldId="271"/>
        </pc:sldMkLst>
        <pc:spChg chg="del">
          <ac:chgData name="Chaney St. Martin" userId="1a988ea1-20ea-4f6a-83b3-a34f52076faf" providerId="ADAL" clId="{3294266D-61ED-4B9D-A326-9B902BF16685}" dt="2023-03-30T12:31:05.309" v="953" actId="478"/>
          <ac:spMkLst>
            <pc:docMk/>
            <pc:sldMk cId="931038505" sldId="271"/>
            <ac:spMk id="57" creationId="{2D0FE93A-8B0B-AFE6-AAE2-DC1AD0834EDF}"/>
          </ac:spMkLst>
        </pc:spChg>
        <pc:spChg chg="del topLvl">
          <ac:chgData name="Chaney St. Martin" userId="1a988ea1-20ea-4f6a-83b3-a34f52076faf" providerId="ADAL" clId="{3294266D-61ED-4B9D-A326-9B902BF16685}" dt="2023-03-30T12:31:25.678" v="957" actId="478"/>
          <ac:spMkLst>
            <pc:docMk/>
            <pc:sldMk cId="931038505" sldId="271"/>
            <ac:spMk id="58" creationId="{7F1DD535-48E4-5584-3BDB-23CD4ECC2497}"/>
          </ac:spMkLst>
        </pc:spChg>
        <pc:spChg chg="del">
          <ac:chgData name="Chaney St. Martin" userId="1a988ea1-20ea-4f6a-83b3-a34f52076faf" providerId="ADAL" clId="{3294266D-61ED-4B9D-A326-9B902BF16685}" dt="2023-03-30T12:31:10.046" v="954" actId="478"/>
          <ac:spMkLst>
            <pc:docMk/>
            <pc:sldMk cId="931038505" sldId="271"/>
            <ac:spMk id="60" creationId="{ABE3E94D-3E71-2F91-A926-313D1E98393A}"/>
          </ac:spMkLst>
        </pc:spChg>
        <pc:spChg chg="del">
          <ac:chgData name="Chaney St. Martin" userId="1a988ea1-20ea-4f6a-83b3-a34f52076faf" providerId="ADAL" clId="{3294266D-61ED-4B9D-A326-9B902BF16685}" dt="2023-03-30T12:31:13.582" v="955" actId="478"/>
          <ac:spMkLst>
            <pc:docMk/>
            <pc:sldMk cId="931038505" sldId="271"/>
            <ac:spMk id="124" creationId="{1F93079B-24FA-D4F8-E245-CB8430EDA9C2}"/>
          </ac:spMkLst>
        </pc:spChg>
        <pc:spChg chg="del">
          <ac:chgData name="Chaney St. Martin" userId="1a988ea1-20ea-4f6a-83b3-a34f52076faf" providerId="ADAL" clId="{3294266D-61ED-4B9D-A326-9B902BF16685}" dt="2023-03-30T12:31:16.787" v="956" actId="478"/>
          <ac:spMkLst>
            <pc:docMk/>
            <pc:sldMk cId="931038505" sldId="271"/>
            <ac:spMk id="125" creationId="{1DFBAE63-3F73-299C-2EA5-F824AC121783}"/>
          </ac:spMkLst>
        </pc:spChg>
        <pc:grpChg chg="del">
          <ac:chgData name="Chaney St. Martin" userId="1a988ea1-20ea-4f6a-83b3-a34f52076faf" providerId="ADAL" clId="{3294266D-61ED-4B9D-A326-9B902BF16685}" dt="2023-03-30T12:31:25.678" v="957" actId="478"/>
          <ac:grpSpMkLst>
            <pc:docMk/>
            <pc:sldMk cId="931038505" sldId="271"/>
            <ac:grpSpMk id="3" creationId="{7B2F3188-D39B-CE92-F93B-FF820C7A8DBA}"/>
          </ac:grpSpMkLst>
        </pc:grpChg>
        <pc:grpChg chg="topLvl">
          <ac:chgData name="Chaney St. Martin" userId="1a988ea1-20ea-4f6a-83b3-a34f52076faf" providerId="ADAL" clId="{3294266D-61ED-4B9D-A326-9B902BF16685}" dt="2023-03-30T12:31:25.678" v="957" actId="478"/>
          <ac:grpSpMkLst>
            <pc:docMk/>
            <pc:sldMk cId="931038505" sldId="271"/>
            <ac:grpSpMk id="121" creationId="{FE6E3193-AEDF-569D-9C0D-A7922BFF5307}"/>
          </ac:grpSpMkLst>
        </pc:grpChg>
      </pc:sldChg>
      <pc:sldChg chg="delSp modSp mod ord">
        <pc:chgData name="Chaney St. Martin" userId="1a988ea1-20ea-4f6a-83b3-a34f52076faf" providerId="ADAL" clId="{3294266D-61ED-4B9D-A326-9B902BF16685}" dt="2023-03-30T10:23:28.770" v="885" actId="478"/>
        <pc:sldMkLst>
          <pc:docMk/>
          <pc:sldMk cId="2720491299" sldId="278"/>
        </pc:sldMkLst>
        <pc:spChg chg="del">
          <ac:chgData name="Chaney St. Martin" userId="1a988ea1-20ea-4f6a-83b3-a34f52076faf" providerId="ADAL" clId="{3294266D-61ED-4B9D-A326-9B902BF16685}" dt="2023-03-30T10:23:28.770" v="885" actId="478"/>
          <ac:spMkLst>
            <pc:docMk/>
            <pc:sldMk cId="2720491299" sldId="278"/>
            <ac:spMk id="32" creationId="{A393546D-882A-85B8-9E4B-39284550F098}"/>
          </ac:spMkLst>
        </pc:spChg>
        <pc:spChg chg="mod">
          <ac:chgData name="Chaney St. Martin" userId="1a988ea1-20ea-4f6a-83b3-a34f52076faf" providerId="ADAL" clId="{3294266D-61ED-4B9D-A326-9B902BF16685}" dt="2023-03-30T10:23:03.469" v="884" actId="20577"/>
          <ac:spMkLst>
            <pc:docMk/>
            <pc:sldMk cId="2720491299" sldId="278"/>
            <ac:spMk id="35" creationId="{8931FB39-9199-9D02-8D2B-EE3F046AF286}"/>
          </ac:spMkLst>
        </pc:spChg>
        <pc:spChg chg="mod">
          <ac:chgData name="Chaney St. Martin" userId="1a988ea1-20ea-4f6a-83b3-a34f52076faf" providerId="ADAL" clId="{3294266D-61ED-4B9D-A326-9B902BF16685}" dt="2023-03-30T10:22:27.645" v="834" actId="1076"/>
          <ac:spMkLst>
            <pc:docMk/>
            <pc:sldMk cId="2720491299" sldId="278"/>
            <ac:spMk id="42" creationId="{955B01F4-88B2-4382-8169-AAC59F1CA220}"/>
          </ac:spMkLst>
        </pc:spChg>
        <pc:grpChg chg="mod">
          <ac:chgData name="Chaney St. Martin" userId="1a988ea1-20ea-4f6a-83b3-a34f52076faf" providerId="ADAL" clId="{3294266D-61ED-4B9D-A326-9B902BF16685}" dt="2023-03-30T10:22:27.645" v="834" actId="1076"/>
          <ac:grpSpMkLst>
            <pc:docMk/>
            <pc:sldMk cId="2720491299" sldId="278"/>
            <ac:grpSpMk id="2" creationId="{EA641F9C-373B-5C83-361D-54AB1C0D836C}"/>
          </ac:grpSpMkLst>
        </pc:grpChg>
        <pc:grpChg chg="mod">
          <ac:chgData name="Chaney St. Martin" userId="1a988ea1-20ea-4f6a-83b3-a34f52076faf" providerId="ADAL" clId="{3294266D-61ED-4B9D-A326-9B902BF16685}" dt="2023-03-30T10:22:27.645" v="834" actId="1076"/>
          <ac:grpSpMkLst>
            <pc:docMk/>
            <pc:sldMk cId="2720491299" sldId="278"/>
            <ac:grpSpMk id="44" creationId="{F6604E1A-65F0-77C1-C18C-8B5539C57795}"/>
          </ac:grpSpMkLst>
        </pc:grpChg>
        <pc:picChg chg="mod">
          <ac:chgData name="Chaney St. Martin" userId="1a988ea1-20ea-4f6a-83b3-a34f52076faf" providerId="ADAL" clId="{3294266D-61ED-4B9D-A326-9B902BF16685}" dt="2023-03-30T10:22:27.645" v="834" actId="1076"/>
          <ac:picMkLst>
            <pc:docMk/>
            <pc:sldMk cId="2720491299" sldId="278"/>
            <ac:picMk id="40" creationId="{AF9EE05A-84AE-B436-73A8-F78E1D9C140B}"/>
          </ac:picMkLst>
        </pc:picChg>
        <pc:picChg chg="mod">
          <ac:chgData name="Chaney St. Martin" userId="1a988ea1-20ea-4f6a-83b3-a34f52076faf" providerId="ADAL" clId="{3294266D-61ED-4B9D-A326-9B902BF16685}" dt="2023-03-30T10:22:27.645" v="834" actId="1076"/>
          <ac:picMkLst>
            <pc:docMk/>
            <pc:sldMk cId="2720491299" sldId="278"/>
            <ac:picMk id="41" creationId="{8396680D-2C18-AD83-A29B-AEC269D03DE5}"/>
          </ac:picMkLst>
        </pc:picChg>
        <pc:picChg chg="del">
          <ac:chgData name="Chaney St. Martin" userId="1a988ea1-20ea-4f6a-83b3-a34f52076faf" providerId="ADAL" clId="{3294266D-61ED-4B9D-A326-9B902BF16685}" dt="2023-03-30T10:22:15.528" v="833" actId="478"/>
          <ac:picMkLst>
            <pc:docMk/>
            <pc:sldMk cId="2720491299" sldId="278"/>
            <ac:picMk id="6150" creationId="{1AB3F668-155A-45A1-2162-C63DB5B99B01}"/>
          </ac:picMkLst>
        </pc:picChg>
      </pc:sldChg>
      <pc:sldChg chg="delDesignElem">
        <pc:chgData name="Chaney St. Martin" userId="1a988ea1-20ea-4f6a-83b3-a34f52076faf" providerId="ADAL" clId="{3294266D-61ED-4B9D-A326-9B902BF16685}" dt="2023-03-30T12:26:08.021" v="924"/>
        <pc:sldMkLst>
          <pc:docMk/>
          <pc:sldMk cId="1482746412" sldId="283"/>
        </pc:sldMkLst>
      </pc:sldChg>
      <pc:sldChg chg="delSp mod delDesignElem">
        <pc:chgData name="Chaney St. Martin" userId="1a988ea1-20ea-4f6a-83b3-a34f52076faf" providerId="ADAL" clId="{3294266D-61ED-4B9D-A326-9B902BF16685}" dt="2023-03-30T12:31:50.631" v="961" actId="478"/>
        <pc:sldMkLst>
          <pc:docMk/>
          <pc:sldMk cId="2818698357" sldId="284"/>
        </pc:sldMkLst>
        <pc:spChg chg="del">
          <ac:chgData name="Chaney St. Martin" userId="1a988ea1-20ea-4f6a-83b3-a34f52076faf" providerId="ADAL" clId="{3294266D-61ED-4B9D-A326-9B902BF16685}" dt="2023-03-30T12:31:43.337" v="959" actId="478"/>
          <ac:spMkLst>
            <pc:docMk/>
            <pc:sldMk cId="2818698357" sldId="284"/>
            <ac:spMk id="55" creationId="{491D1E9E-807D-6BFC-7705-877F1CCCEC14}"/>
          </ac:spMkLst>
        </pc:spChg>
        <pc:spChg chg="del">
          <ac:chgData name="Chaney St. Martin" userId="1a988ea1-20ea-4f6a-83b3-a34f52076faf" providerId="ADAL" clId="{3294266D-61ED-4B9D-A326-9B902BF16685}" dt="2023-03-30T12:31:39.763" v="958" actId="478"/>
          <ac:spMkLst>
            <pc:docMk/>
            <pc:sldMk cId="2818698357" sldId="284"/>
            <ac:spMk id="57" creationId="{2D0FE93A-8B0B-AFE6-AAE2-DC1AD0834EDF}"/>
          </ac:spMkLst>
        </pc:spChg>
        <pc:spChg chg="del">
          <ac:chgData name="Chaney St. Martin" userId="1a988ea1-20ea-4f6a-83b3-a34f52076faf" providerId="ADAL" clId="{3294266D-61ED-4B9D-A326-9B902BF16685}" dt="2023-03-30T12:31:47.100" v="960" actId="478"/>
          <ac:spMkLst>
            <pc:docMk/>
            <pc:sldMk cId="2818698357" sldId="284"/>
            <ac:spMk id="124" creationId="{1F93079B-24FA-D4F8-E245-CB8430EDA9C2}"/>
          </ac:spMkLst>
        </pc:spChg>
        <pc:spChg chg="del">
          <ac:chgData name="Chaney St. Martin" userId="1a988ea1-20ea-4f6a-83b3-a34f52076faf" providerId="ADAL" clId="{3294266D-61ED-4B9D-A326-9B902BF16685}" dt="2023-03-30T12:31:50.631" v="961" actId="478"/>
          <ac:spMkLst>
            <pc:docMk/>
            <pc:sldMk cId="2818698357" sldId="284"/>
            <ac:spMk id="125" creationId="{1DFBAE63-3F73-299C-2EA5-F824AC121783}"/>
          </ac:spMkLst>
        </pc:spChg>
      </pc:sldChg>
      <pc:sldChg chg="addSp delSp modSp mod ord modAnim">
        <pc:chgData name="Chaney St. Martin" userId="1a988ea1-20ea-4f6a-83b3-a34f52076faf" providerId="ADAL" clId="{3294266D-61ED-4B9D-A326-9B902BF16685}" dt="2023-03-30T10:24:42.592" v="895" actId="1076"/>
        <pc:sldMkLst>
          <pc:docMk/>
          <pc:sldMk cId="3265416263" sldId="285"/>
        </pc:sldMkLst>
        <pc:spChg chg="del">
          <ac:chgData name="Chaney St. Martin" userId="1a988ea1-20ea-4f6a-83b3-a34f52076faf" providerId="ADAL" clId="{3294266D-61ED-4B9D-A326-9B902BF16685}" dt="2023-03-30T01:53:48.241" v="233" actId="478"/>
          <ac:spMkLst>
            <pc:docMk/>
            <pc:sldMk cId="3265416263" sldId="285"/>
            <ac:spMk id="6" creationId="{E2E60BF4-EE8A-99E8-4383-42C8FC09B26D}"/>
          </ac:spMkLst>
        </pc:spChg>
        <pc:spChg chg="del">
          <ac:chgData name="Chaney St. Martin" userId="1a988ea1-20ea-4f6a-83b3-a34f52076faf" providerId="ADAL" clId="{3294266D-61ED-4B9D-A326-9B902BF16685}" dt="2023-03-30T01:53:50.694" v="235" actId="478"/>
          <ac:spMkLst>
            <pc:docMk/>
            <pc:sldMk cId="3265416263" sldId="285"/>
            <ac:spMk id="7" creationId="{C8518E61-3137-57B1-D831-7B5A10FD34AD}"/>
          </ac:spMkLst>
        </pc:spChg>
        <pc:spChg chg="mod">
          <ac:chgData name="Chaney St. Martin" userId="1a988ea1-20ea-4f6a-83b3-a34f52076faf" providerId="ADAL" clId="{3294266D-61ED-4B9D-A326-9B902BF16685}" dt="2023-03-30T01:54:11.119" v="238" actId="1076"/>
          <ac:spMkLst>
            <pc:docMk/>
            <pc:sldMk cId="3265416263" sldId="285"/>
            <ac:spMk id="8" creationId="{C44A4AE2-5E3E-0386-D40F-BA24E1E5B603}"/>
          </ac:spMkLst>
        </pc:spChg>
        <pc:spChg chg="add del mod">
          <ac:chgData name="Chaney St. Martin" userId="1a988ea1-20ea-4f6a-83b3-a34f52076faf" providerId="ADAL" clId="{3294266D-61ED-4B9D-A326-9B902BF16685}" dt="2023-03-30T09:59:52.771" v="612" actId="478"/>
          <ac:spMkLst>
            <pc:docMk/>
            <pc:sldMk cId="3265416263" sldId="285"/>
            <ac:spMk id="10" creationId="{C73EB2F7-746C-17CF-3FF4-F79C4A099404}"/>
          </ac:spMkLst>
        </pc:spChg>
        <pc:spChg chg="add mod">
          <ac:chgData name="Chaney St. Martin" userId="1a988ea1-20ea-4f6a-83b3-a34f52076faf" providerId="ADAL" clId="{3294266D-61ED-4B9D-A326-9B902BF16685}" dt="2023-03-30T10:00:52.621" v="638" actId="1076"/>
          <ac:spMkLst>
            <pc:docMk/>
            <pc:sldMk cId="3265416263" sldId="285"/>
            <ac:spMk id="14" creationId="{FD32C9AD-6D2A-5CE3-D4B5-89A62A69397B}"/>
          </ac:spMkLst>
        </pc:spChg>
        <pc:grpChg chg="add mod">
          <ac:chgData name="Chaney St. Martin" userId="1a988ea1-20ea-4f6a-83b3-a34f52076faf" providerId="ADAL" clId="{3294266D-61ED-4B9D-A326-9B902BF16685}" dt="2023-03-30T01:54:11.119" v="238" actId="1076"/>
          <ac:grpSpMkLst>
            <pc:docMk/>
            <pc:sldMk cId="3265416263" sldId="285"/>
            <ac:grpSpMk id="9" creationId="{CFD3AC09-A8CF-5550-3824-8C9226A7E304}"/>
          </ac:grpSpMkLst>
        </pc:grpChg>
        <pc:grpChg chg="add del mod">
          <ac:chgData name="Chaney St. Martin" userId="1a988ea1-20ea-4f6a-83b3-a34f52076faf" providerId="ADAL" clId="{3294266D-61ED-4B9D-A326-9B902BF16685}" dt="2023-03-30T09:58:32.120" v="607" actId="478"/>
          <ac:grpSpMkLst>
            <pc:docMk/>
            <pc:sldMk cId="3265416263" sldId="285"/>
            <ac:grpSpMk id="11" creationId="{08D078DE-2E79-13D5-900E-CCD2557F6B4D}"/>
          </ac:grpSpMkLst>
        </pc:grpChg>
        <pc:picChg chg="del">
          <ac:chgData name="Chaney St. Martin" userId="1a988ea1-20ea-4f6a-83b3-a34f52076faf" providerId="ADAL" clId="{3294266D-61ED-4B9D-A326-9B902BF16685}" dt="2023-03-30T01:53:49.402" v="234" actId="478"/>
          <ac:picMkLst>
            <pc:docMk/>
            <pc:sldMk cId="3265416263" sldId="285"/>
            <ac:picMk id="3" creationId="{DFFD6613-BDFE-4F2D-E963-6DCFC06C6008}"/>
          </ac:picMkLst>
        </pc:picChg>
        <pc:picChg chg="del">
          <ac:chgData name="Chaney St. Martin" userId="1a988ea1-20ea-4f6a-83b3-a34f52076faf" providerId="ADAL" clId="{3294266D-61ED-4B9D-A326-9B902BF16685}" dt="2023-03-30T01:53:51.629" v="236" actId="478"/>
          <ac:picMkLst>
            <pc:docMk/>
            <pc:sldMk cId="3265416263" sldId="285"/>
            <ac:picMk id="4" creationId="{6946162E-15C0-2EB0-91F6-8E5D68CD9462}"/>
          </ac:picMkLst>
        </pc:picChg>
        <pc:picChg chg="mod">
          <ac:chgData name="Chaney St. Martin" userId="1a988ea1-20ea-4f6a-83b3-a34f52076faf" providerId="ADAL" clId="{3294266D-61ED-4B9D-A326-9B902BF16685}" dt="2023-03-30T01:54:11.119" v="238" actId="1076"/>
          <ac:picMkLst>
            <pc:docMk/>
            <pc:sldMk cId="3265416263" sldId="285"/>
            <ac:picMk id="5" creationId="{BDA62C34-ACD7-33F2-2C48-D2673551E577}"/>
          </ac:picMkLst>
        </pc:picChg>
        <pc:picChg chg="mod">
          <ac:chgData name="Chaney St. Martin" userId="1a988ea1-20ea-4f6a-83b3-a34f52076faf" providerId="ADAL" clId="{3294266D-61ED-4B9D-A326-9B902BF16685}" dt="2023-03-30T09:57:56.128" v="603"/>
          <ac:picMkLst>
            <pc:docMk/>
            <pc:sldMk cId="3265416263" sldId="285"/>
            <ac:picMk id="12" creationId="{C4755D04-B73F-5A9C-5B73-3DC463A52FE5}"/>
          </ac:picMkLst>
        </pc:picChg>
        <pc:picChg chg="mod">
          <ac:chgData name="Chaney St. Martin" userId="1a988ea1-20ea-4f6a-83b3-a34f52076faf" providerId="ADAL" clId="{3294266D-61ED-4B9D-A326-9B902BF16685}" dt="2023-03-30T09:57:56.128" v="603"/>
          <ac:picMkLst>
            <pc:docMk/>
            <pc:sldMk cId="3265416263" sldId="285"/>
            <ac:picMk id="13" creationId="{756500F3-9752-30B3-6CD9-F22CEA055BBD}"/>
          </ac:picMkLst>
        </pc:picChg>
        <pc:picChg chg="add del mod modCrop">
          <ac:chgData name="Chaney St. Martin" userId="1a988ea1-20ea-4f6a-83b3-a34f52076faf" providerId="ADAL" clId="{3294266D-61ED-4B9D-A326-9B902BF16685}" dt="2023-03-30T10:13:53.636" v="796" actId="478"/>
          <ac:picMkLst>
            <pc:docMk/>
            <pc:sldMk cId="3265416263" sldId="285"/>
            <ac:picMk id="16" creationId="{435FDD88-2285-D8D0-50D4-BD7CCB43CE0C}"/>
          </ac:picMkLst>
        </pc:picChg>
        <pc:picChg chg="add mod">
          <ac:chgData name="Chaney St. Martin" userId="1a988ea1-20ea-4f6a-83b3-a34f52076faf" providerId="ADAL" clId="{3294266D-61ED-4B9D-A326-9B902BF16685}" dt="2023-03-30T10:24:40.320" v="894" actId="14100"/>
          <ac:picMkLst>
            <pc:docMk/>
            <pc:sldMk cId="3265416263" sldId="285"/>
            <ac:picMk id="23" creationId="{53719F79-0DCD-EAD4-950A-0A4CDD63A9F1}"/>
          </ac:picMkLst>
        </pc:picChg>
        <pc:picChg chg="add mod">
          <ac:chgData name="Chaney St. Martin" userId="1a988ea1-20ea-4f6a-83b3-a34f52076faf" providerId="ADAL" clId="{3294266D-61ED-4B9D-A326-9B902BF16685}" dt="2023-03-30T10:24:42.592" v="895" actId="1076"/>
          <ac:picMkLst>
            <pc:docMk/>
            <pc:sldMk cId="3265416263" sldId="285"/>
            <ac:picMk id="2050" creationId="{CBD35ECF-0703-4906-A597-D0F5810C3817}"/>
          </ac:picMkLst>
        </pc:picChg>
      </pc:sldChg>
      <pc:sldChg chg="delDesignElem">
        <pc:chgData name="Chaney St. Martin" userId="1a988ea1-20ea-4f6a-83b3-a34f52076faf" providerId="ADAL" clId="{3294266D-61ED-4B9D-A326-9B902BF16685}" dt="2023-03-30T12:28:43.168" v="930"/>
        <pc:sldMkLst>
          <pc:docMk/>
          <pc:sldMk cId="3500648827" sldId="289"/>
        </pc:sldMkLst>
      </pc:sldChg>
      <pc:sldChg chg="modSp mod ord">
        <pc:chgData name="Chaney St. Martin" userId="1a988ea1-20ea-4f6a-83b3-a34f52076faf" providerId="ADAL" clId="{3294266D-61ED-4B9D-A326-9B902BF16685}" dt="2023-03-30T10:25:23.631" v="897" actId="14100"/>
        <pc:sldMkLst>
          <pc:docMk/>
          <pc:sldMk cId="2914309083" sldId="293"/>
        </pc:sldMkLst>
        <pc:picChg chg="mod">
          <ac:chgData name="Chaney St. Martin" userId="1a988ea1-20ea-4f6a-83b3-a34f52076faf" providerId="ADAL" clId="{3294266D-61ED-4B9D-A326-9B902BF16685}" dt="2023-03-30T10:25:23.631" v="897" actId="14100"/>
          <ac:picMkLst>
            <pc:docMk/>
            <pc:sldMk cId="2914309083" sldId="293"/>
            <ac:picMk id="6" creationId="{29C2A847-2736-311D-2512-2F34DB2DE63C}"/>
          </ac:picMkLst>
        </pc:picChg>
      </pc:sldChg>
      <pc:sldChg chg="addSp delSp modSp mod">
        <pc:chgData name="Chaney St. Martin" userId="1a988ea1-20ea-4f6a-83b3-a34f52076faf" providerId="ADAL" clId="{3294266D-61ED-4B9D-A326-9B902BF16685}" dt="2023-03-30T10:15:21.089" v="805" actId="1076"/>
        <pc:sldMkLst>
          <pc:docMk/>
          <pc:sldMk cId="1318176204" sldId="380"/>
        </pc:sldMkLst>
        <pc:spChg chg="mod">
          <ac:chgData name="Chaney St. Martin" userId="1a988ea1-20ea-4f6a-83b3-a34f52076faf" providerId="ADAL" clId="{3294266D-61ED-4B9D-A326-9B902BF16685}" dt="2023-03-30T10:15:21.089" v="805" actId="1076"/>
          <ac:spMkLst>
            <pc:docMk/>
            <pc:sldMk cId="1318176204" sldId="380"/>
            <ac:spMk id="2" creationId="{906B0607-A929-4B7A-BC83-2BDB93754513}"/>
          </ac:spMkLst>
        </pc:spChg>
        <pc:spChg chg="add del mod">
          <ac:chgData name="Chaney St. Martin" userId="1a988ea1-20ea-4f6a-83b3-a34f52076faf" providerId="ADAL" clId="{3294266D-61ED-4B9D-A326-9B902BF16685}" dt="2023-03-30T09:59:38.127" v="610" actId="21"/>
          <ac:spMkLst>
            <pc:docMk/>
            <pc:sldMk cId="1318176204" sldId="380"/>
            <ac:spMk id="3" creationId="{F34CFB51-A77E-C048-8875-98F7C4D8545A}"/>
          </ac:spMkLst>
        </pc:spChg>
      </pc:sldChg>
      <pc:sldChg chg="del">
        <pc:chgData name="Chaney St. Martin" userId="1a988ea1-20ea-4f6a-83b3-a34f52076faf" providerId="ADAL" clId="{3294266D-61ED-4B9D-A326-9B902BF16685}" dt="2023-03-30T12:14:30.366" v="923" actId="47"/>
        <pc:sldMkLst>
          <pc:docMk/>
          <pc:sldMk cId="3155820568" sldId="381"/>
        </pc:sldMkLst>
      </pc:sldChg>
      <pc:sldChg chg="del">
        <pc:chgData name="Chaney St. Martin" userId="1a988ea1-20ea-4f6a-83b3-a34f52076faf" providerId="ADAL" clId="{3294266D-61ED-4B9D-A326-9B902BF16685}" dt="2023-03-30T12:14:27.254" v="922" actId="47"/>
        <pc:sldMkLst>
          <pc:docMk/>
          <pc:sldMk cId="2882019908" sldId="382"/>
        </pc:sldMkLst>
      </pc:sldChg>
      <pc:sldChg chg="modSp mod ord">
        <pc:chgData name="Chaney St. Martin" userId="1a988ea1-20ea-4f6a-83b3-a34f52076faf" providerId="ADAL" clId="{3294266D-61ED-4B9D-A326-9B902BF16685}" dt="2023-03-30T12:44:35.184" v="1365" actId="20577"/>
        <pc:sldMkLst>
          <pc:docMk/>
          <pc:sldMk cId="3061142964" sldId="387"/>
        </pc:sldMkLst>
        <pc:spChg chg="mod">
          <ac:chgData name="Chaney St. Martin" userId="1a988ea1-20ea-4f6a-83b3-a34f52076faf" providerId="ADAL" clId="{3294266D-61ED-4B9D-A326-9B902BF16685}" dt="2023-03-30T12:40:35.322" v="1237" actId="20577"/>
          <ac:spMkLst>
            <pc:docMk/>
            <pc:sldMk cId="3061142964" sldId="387"/>
            <ac:spMk id="6" creationId="{02BD8467-574F-CF8C-C70C-0E4C7D237986}"/>
          </ac:spMkLst>
        </pc:spChg>
        <pc:spChg chg="mod">
          <ac:chgData name="Chaney St. Martin" userId="1a988ea1-20ea-4f6a-83b3-a34f52076faf" providerId="ADAL" clId="{3294266D-61ED-4B9D-A326-9B902BF16685}" dt="2023-03-30T12:44:35.184" v="1365" actId="20577"/>
          <ac:spMkLst>
            <pc:docMk/>
            <pc:sldMk cId="3061142964" sldId="387"/>
            <ac:spMk id="10" creationId="{990EEF5D-98A5-4634-2B1E-269AACB59278}"/>
          </ac:spMkLst>
        </pc:spChg>
      </pc:sldChg>
      <pc:sldChg chg="modSp mod ord">
        <pc:chgData name="Chaney St. Martin" userId="1a988ea1-20ea-4f6a-83b3-a34f52076faf" providerId="ADAL" clId="{3294266D-61ED-4B9D-A326-9B902BF16685}" dt="2023-03-30T13:04:06.604" v="1380"/>
        <pc:sldMkLst>
          <pc:docMk/>
          <pc:sldMk cId="388498695" sldId="388"/>
        </pc:sldMkLst>
        <pc:spChg chg="mod">
          <ac:chgData name="Chaney St. Martin" userId="1a988ea1-20ea-4f6a-83b3-a34f52076faf" providerId="ADAL" clId="{3294266D-61ED-4B9D-A326-9B902BF16685}" dt="2023-03-30T13:03:32.312" v="1376" actId="21"/>
          <ac:spMkLst>
            <pc:docMk/>
            <pc:sldMk cId="388498695" sldId="388"/>
            <ac:spMk id="10" creationId="{B821DB8D-E35B-09C7-0E8E-D88FE8B23C04}"/>
          </ac:spMkLst>
        </pc:spChg>
        <pc:spChg chg="mod">
          <ac:chgData name="Chaney St. Martin" userId="1a988ea1-20ea-4f6a-83b3-a34f52076faf" providerId="ADAL" clId="{3294266D-61ED-4B9D-A326-9B902BF16685}" dt="2023-03-30T10:27:14.242" v="905" actId="255"/>
          <ac:spMkLst>
            <pc:docMk/>
            <pc:sldMk cId="388498695" sldId="388"/>
            <ac:spMk id="11" creationId="{FE2419D3-92FA-2AF8-99A6-194C22AE82B9}"/>
          </ac:spMkLst>
        </pc:spChg>
        <pc:spChg chg="mod">
          <ac:chgData name="Chaney St. Martin" userId="1a988ea1-20ea-4f6a-83b3-a34f52076faf" providerId="ADAL" clId="{3294266D-61ED-4B9D-A326-9B902BF16685}" dt="2023-03-30T13:03:45.388" v="1378" actId="27636"/>
          <ac:spMkLst>
            <pc:docMk/>
            <pc:sldMk cId="388498695" sldId="388"/>
            <ac:spMk id="12" creationId="{12A605CD-E4D3-54E9-8990-500B5F50C6E0}"/>
          </ac:spMkLst>
        </pc:spChg>
      </pc:sldChg>
      <pc:sldChg chg="delSp del mod">
        <pc:chgData name="Chaney St. Martin" userId="1a988ea1-20ea-4f6a-83b3-a34f52076faf" providerId="ADAL" clId="{3294266D-61ED-4B9D-A326-9B902BF16685}" dt="2023-03-30T10:23:43.059" v="886" actId="47"/>
        <pc:sldMkLst>
          <pc:docMk/>
          <pc:sldMk cId="3498242805" sldId="389"/>
        </pc:sldMkLst>
        <pc:grpChg chg="del">
          <ac:chgData name="Chaney St. Martin" userId="1a988ea1-20ea-4f6a-83b3-a34f52076faf" providerId="ADAL" clId="{3294266D-61ED-4B9D-A326-9B902BF16685}" dt="2023-03-30T09:57:51.973" v="602" actId="21"/>
          <ac:grpSpMkLst>
            <pc:docMk/>
            <pc:sldMk cId="3498242805" sldId="389"/>
            <ac:grpSpMk id="23" creationId="{58F421D5-BF0D-D13A-6B6B-6C4C80564DD9}"/>
          </ac:grpSpMkLst>
        </pc:grpChg>
      </pc:sldChg>
      <pc:sldChg chg="addSp delSp modSp add mod ord modAnim">
        <pc:chgData name="Chaney St. Martin" userId="1a988ea1-20ea-4f6a-83b3-a34f52076faf" providerId="ADAL" clId="{3294266D-61ED-4B9D-A326-9B902BF16685}" dt="2023-03-30T02:15:25.389" v="590" actId="20577"/>
        <pc:sldMkLst>
          <pc:docMk/>
          <pc:sldMk cId="2649926297" sldId="390"/>
        </pc:sldMkLst>
        <pc:spChg chg="del">
          <ac:chgData name="Chaney St. Martin" userId="1a988ea1-20ea-4f6a-83b3-a34f52076faf" providerId="ADAL" clId="{3294266D-61ED-4B9D-A326-9B902BF16685}" dt="2023-03-30T02:03:46.529" v="461" actId="478"/>
          <ac:spMkLst>
            <pc:docMk/>
            <pc:sldMk cId="2649926297" sldId="390"/>
            <ac:spMk id="6" creationId="{E2E60BF4-EE8A-99E8-4383-42C8FC09B26D}"/>
          </ac:spMkLst>
        </pc:spChg>
        <pc:spChg chg="del">
          <ac:chgData name="Chaney St. Martin" userId="1a988ea1-20ea-4f6a-83b3-a34f52076faf" providerId="ADAL" clId="{3294266D-61ED-4B9D-A326-9B902BF16685}" dt="2023-03-30T01:42:00.848" v="7" actId="478"/>
          <ac:spMkLst>
            <pc:docMk/>
            <pc:sldMk cId="2649926297" sldId="390"/>
            <ac:spMk id="7" creationId="{C8518E61-3137-57B1-D831-7B5A10FD34AD}"/>
          </ac:spMkLst>
        </pc:spChg>
        <pc:spChg chg="del">
          <ac:chgData name="Chaney St. Martin" userId="1a988ea1-20ea-4f6a-83b3-a34f52076faf" providerId="ADAL" clId="{3294266D-61ED-4B9D-A326-9B902BF16685}" dt="2023-03-30T01:41:59.281" v="6" actId="478"/>
          <ac:spMkLst>
            <pc:docMk/>
            <pc:sldMk cId="2649926297" sldId="390"/>
            <ac:spMk id="8" creationId="{C44A4AE2-5E3E-0386-D40F-BA24E1E5B603}"/>
          </ac:spMkLst>
        </pc:spChg>
        <pc:spChg chg="add mod">
          <ac:chgData name="Chaney St. Martin" userId="1a988ea1-20ea-4f6a-83b3-a34f52076faf" providerId="ADAL" clId="{3294266D-61ED-4B9D-A326-9B902BF16685}" dt="2023-03-30T02:10:56.029" v="510" actId="122"/>
          <ac:spMkLst>
            <pc:docMk/>
            <pc:sldMk cId="2649926297" sldId="390"/>
            <ac:spMk id="9" creationId="{AF9078D5-3E47-E829-036B-23BF05A460EB}"/>
          </ac:spMkLst>
        </pc:spChg>
        <pc:spChg chg="add mod">
          <ac:chgData name="Chaney St. Martin" userId="1a988ea1-20ea-4f6a-83b3-a34f52076faf" providerId="ADAL" clId="{3294266D-61ED-4B9D-A326-9B902BF16685}" dt="2023-03-30T02:10:57.957" v="512" actId="122"/>
          <ac:spMkLst>
            <pc:docMk/>
            <pc:sldMk cId="2649926297" sldId="390"/>
            <ac:spMk id="11" creationId="{81B95B30-9943-B0F3-BE82-20D7DF40A9BE}"/>
          </ac:spMkLst>
        </pc:spChg>
        <pc:spChg chg="add mod">
          <ac:chgData name="Chaney St. Martin" userId="1a988ea1-20ea-4f6a-83b3-a34f52076faf" providerId="ADAL" clId="{3294266D-61ED-4B9D-A326-9B902BF16685}" dt="2023-03-30T02:13:15.051" v="544" actId="14100"/>
          <ac:spMkLst>
            <pc:docMk/>
            <pc:sldMk cId="2649926297" sldId="390"/>
            <ac:spMk id="13" creationId="{E1FFD972-1688-8691-9935-5B8ED549DAAA}"/>
          </ac:spMkLst>
        </pc:spChg>
        <pc:spChg chg="add mod">
          <ac:chgData name="Chaney St. Martin" userId="1a988ea1-20ea-4f6a-83b3-a34f52076faf" providerId="ADAL" clId="{3294266D-61ED-4B9D-A326-9B902BF16685}" dt="2023-03-30T02:11:25.347" v="514" actId="1076"/>
          <ac:spMkLst>
            <pc:docMk/>
            <pc:sldMk cId="2649926297" sldId="390"/>
            <ac:spMk id="14" creationId="{8AE5C148-C0A3-F943-93CC-FF81B359CFFC}"/>
          </ac:spMkLst>
        </pc:spChg>
        <pc:spChg chg="add del">
          <ac:chgData name="Chaney St. Martin" userId="1a988ea1-20ea-4f6a-83b3-a34f52076faf" providerId="ADAL" clId="{3294266D-61ED-4B9D-A326-9B902BF16685}" dt="2023-03-30T02:11:34.661" v="516" actId="22"/>
          <ac:spMkLst>
            <pc:docMk/>
            <pc:sldMk cId="2649926297" sldId="390"/>
            <ac:spMk id="16" creationId="{93B35913-9F50-F907-1C40-1E3420EB9436}"/>
          </ac:spMkLst>
        </pc:spChg>
        <pc:spChg chg="add mod">
          <ac:chgData name="Chaney St. Martin" userId="1a988ea1-20ea-4f6a-83b3-a34f52076faf" providerId="ADAL" clId="{3294266D-61ED-4B9D-A326-9B902BF16685}" dt="2023-03-30T02:12:01.904" v="518" actId="1076"/>
          <ac:spMkLst>
            <pc:docMk/>
            <pc:sldMk cId="2649926297" sldId="390"/>
            <ac:spMk id="17" creationId="{12165CF7-746B-B5AD-A732-C0E472A5D1FA}"/>
          </ac:spMkLst>
        </pc:spChg>
        <pc:spChg chg="mod">
          <ac:chgData name="Chaney St. Martin" userId="1a988ea1-20ea-4f6a-83b3-a34f52076faf" providerId="ADAL" clId="{3294266D-61ED-4B9D-A326-9B902BF16685}" dt="2023-03-30T02:15:25.389" v="590" actId="20577"/>
          <ac:spMkLst>
            <pc:docMk/>
            <pc:sldMk cId="2649926297" sldId="390"/>
            <ac:spMk id="22" creationId="{2EBEB7C2-D7C3-497B-80DB-D6B9144C801F}"/>
          </ac:spMkLst>
        </pc:spChg>
        <pc:picChg chg="mod">
          <ac:chgData name="Chaney St. Martin" userId="1a988ea1-20ea-4f6a-83b3-a34f52076faf" providerId="ADAL" clId="{3294266D-61ED-4B9D-A326-9B902BF16685}" dt="2023-03-30T02:03:42.269" v="460" actId="1076"/>
          <ac:picMkLst>
            <pc:docMk/>
            <pc:sldMk cId="2649926297" sldId="390"/>
            <ac:picMk id="3" creationId="{DFFD6613-BDFE-4F2D-E963-6DCFC06C6008}"/>
          </ac:picMkLst>
        </pc:picChg>
        <pc:picChg chg="del">
          <ac:chgData name="Chaney St. Martin" userId="1a988ea1-20ea-4f6a-83b3-a34f52076faf" providerId="ADAL" clId="{3294266D-61ED-4B9D-A326-9B902BF16685}" dt="2023-03-30T01:42:03.247" v="9" actId="478"/>
          <ac:picMkLst>
            <pc:docMk/>
            <pc:sldMk cId="2649926297" sldId="390"/>
            <ac:picMk id="4" creationId="{6946162E-15C0-2EB0-91F6-8E5D68CD9462}"/>
          </ac:picMkLst>
        </pc:picChg>
        <pc:picChg chg="del">
          <ac:chgData name="Chaney St. Martin" userId="1a988ea1-20ea-4f6a-83b3-a34f52076faf" providerId="ADAL" clId="{3294266D-61ED-4B9D-A326-9B902BF16685}" dt="2023-03-30T01:42:02.119" v="8" actId="478"/>
          <ac:picMkLst>
            <pc:docMk/>
            <pc:sldMk cId="2649926297" sldId="390"/>
            <ac:picMk id="5" creationId="{BDA62C34-ACD7-33F2-2C48-D2673551E577}"/>
          </ac:picMkLst>
        </pc:picChg>
        <pc:picChg chg="add mod">
          <ac:chgData name="Chaney St. Martin" userId="1a988ea1-20ea-4f6a-83b3-a34f52076faf" providerId="ADAL" clId="{3294266D-61ED-4B9D-A326-9B902BF16685}" dt="2023-03-30T02:07:24.881" v="494" actId="14100"/>
          <ac:picMkLst>
            <pc:docMk/>
            <pc:sldMk cId="2649926297" sldId="390"/>
            <ac:picMk id="10" creationId="{76A007BE-F635-4B64-09A4-3E83551D354D}"/>
          </ac:picMkLst>
        </pc:picChg>
      </pc:sldChg>
      <pc:sldChg chg="addSp modSp new del modAnim">
        <pc:chgData name="Chaney St. Martin" userId="1a988ea1-20ea-4f6a-83b3-a34f52076faf" providerId="ADAL" clId="{3294266D-61ED-4B9D-A326-9B902BF16685}" dt="2023-03-30T01:41:31.975" v="4" actId="2696"/>
        <pc:sldMkLst>
          <pc:docMk/>
          <pc:sldMk cId="3652987910" sldId="390"/>
        </pc:sldMkLst>
        <pc:spChg chg="add mod">
          <ac:chgData name="Chaney St. Martin" userId="1a988ea1-20ea-4f6a-83b3-a34f52076faf" providerId="ADAL" clId="{3294266D-61ED-4B9D-A326-9B902BF16685}" dt="2023-03-30T01:39:19.410" v="3"/>
          <ac:spMkLst>
            <pc:docMk/>
            <pc:sldMk cId="3652987910" sldId="390"/>
            <ac:spMk id="4" creationId="{DC390E5D-2881-72C8-6361-D525D2E6C0D1}"/>
          </ac:spMkLst>
        </pc:spChg>
        <pc:picChg chg="add mod">
          <ac:chgData name="Chaney St. Martin" userId="1a988ea1-20ea-4f6a-83b3-a34f52076faf" providerId="ADAL" clId="{3294266D-61ED-4B9D-A326-9B902BF16685}" dt="2023-03-30T01:39:19.410" v="3"/>
          <ac:picMkLst>
            <pc:docMk/>
            <pc:sldMk cId="3652987910" sldId="390"/>
            <ac:picMk id="3" creationId="{EEC3BE98-97F3-EF52-BB24-E0E01BCAABED}"/>
          </ac:picMkLst>
        </pc:picChg>
      </pc:sldChg>
      <pc:sldChg chg="addSp delSp modSp add del mod ord modAnim">
        <pc:chgData name="Chaney St. Martin" userId="1a988ea1-20ea-4f6a-83b3-a34f52076faf" providerId="ADAL" clId="{3294266D-61ED-4B9D-A326-9B902BF16685}" dt="2023-03-30T02:13:22.807" v="545" actId="47"/>
        <pc:sldMkLst>
          <pc:docMk/>
          <pc:sldMk cId="2002851837" sldId="391"/>
        </pc:sldMkLst>
        <pc:spChg chg="mod">
          <ac:chgData name="Chaney St. Martin" userId="1a988ea1-20ea-4f6a-83b3-a34f52076faf" providerId="ADAL" clId="{3294266D-61ED-4B9D-A326-9B902BF16685}" dt="2023-03-30T01:52:59.144" v="227" actId="20577"/>
          <ac:spMkLst>
            <pc:docMk/>
            <pc:sldMk cId="2002851837" sldId="391"/>
            <ac:spMk id="9" creationId="{AF9078D5-3E47-E829-036B-23BF05A460EB}"/>
          </ac:spMkLst>
        </pc:spChg>
        <pc:picChg chg="del mod">
          <ac:chgData name="Chaney St. Martin" userId="1a988ea1-20ea-4f6a-83b3-a34f52076faf" providerId="ADAL" clId="{3294266D-61ED-4B9D-A326-9B902BF16685}" dt="2023-03-30T01:46:44.500" v="79" actId="478"/>
          <ac:picMkLst>
            <pc:docMk/>
            <pc:sldMk cId="2002851837" sldId="391"/>
            <ac:picMk id="3" creationId="{DFFD6613-BDFE-4F2D-E963-6DCFC06C6008}"/>
          </ac:picMkLst>
        </pc:picChg>
        <pc:picChg chg="add del mod">
          <ac:chgData name="Chaney St. Martin" userId="1a988ea1-20ea-4f6a-83b3-a34f52076faf" providerId="ADAL" clId="{3294266D-61ED-4B9D-A326-9B902BF16685}" dt="2023-03-30T01:50:26.300" v="91" actId="478"/>
          <ac:picMkLst>
            <pc:docMk/>
            <pc:sldMk cId="2002851837" sldId="391"/>
            <ac:picMk id="4" creationId="{4C5F77A4-BD51-FABB-D0C7-053B5F057F7E}"/>
          </ac:picMkLst>
        </pc:picChg>
        <pc:picChg chg="add mod modCrop">
          <ac:chgData name="Chaney St. Martin" userId="1a988ea1-20ea-4f6a-83b3-a34f52076faf" providerId="ADAL" clId="{3294266D-61ED-4B9D-A326-9B902BF16685}" dt="2023-03-30T01:51:08.114" v="99" actId="1076"/>
          <ac:picMkLst>
            <pc:docMk/>
            <pc:sldMk cId="2002851837" sldId="391"/>
            <ac:picMk id="5" creationId="{B2956FC5-E1C2-E0FD-0A75-EC04E8B42774}"/>
          </ac:picMkLst>
        </pc:picChg>
        <pc:picChg chg="add del mod">
          <ac:chgData name="Chaney St. Martin" userId="1a988ea1-20ea-4f6a-83b3-a34f52076faf" providerId="ADAL" clId="{3294266D-61ED-4B9D-A326-9B902BF16685}" dt="2023-03-30T01:46:44.500" v="79" actId="478"/>
          <ac:picMkLst>
            <pc:docMk/>
            <pc:sldMk cId="2002851837" sldId="391"/>
            <ac:picMk id="1026" creationId="{47D5CCAE-F069-E634-3A6D-5D308A0CFE2F}"/>
          </ac:picMkLst>
        </pc:picChg>
        <pc:picChg chg="add del mod">
          <ac:chgData name="Chaney St. Martin" userId="1a988ea1-20ea-4f6a-83b3-a34f52076faf" providerId="ADAL" clId="{3294266D-61ED-4B9D-A326-9B902BF16685}" dt="2023-03-30T01:48:21.538" v="84" actId="478"/>
          <ac:picMkLst>
            <pc:docMk/>
            <pc:sldMk cId="2002851837" sldId="391"/>
            <ac:picMk id="1028" creationId="{E6604B99-C215-1B1D-6F92-E034D7D59F9B}"/>
          </ac:picMkLst>
        </pc:picChg>
      </pc:sldChg>
      <pc:sldChg chg="add del">
        <pc:chgData name="Chaney St. Martin" userId="1a988ea1-20ea-4f6a-83b3-a34f52076faf" providerId="ADAL" clId="{3294266D-61ED-4B9D-A326-9B902BF16685}" dt="2023-03-30T02:15:40.652" v="591" actId="47"/>
        <pc:sldMkLst>
          <pc:docMk/>
          <pc:sldMk cId="2047791019" sldId="392"/>
        </pc:sldMkLst>
      </pc:sldChg>
      <pc:sldChg chg="addSp modSp new del mod modClrScheme chgLayout">
        <pc:chgData name="Chaney St. Martin" userId="1a988ea1-20ea-4f6a-83b3-a34f52076faf" providerId="ADAL" clId="{3294266D-61ED-4B9D-A326-9B902BF16685}" dt="2023-03-30T10:15:27.471" v="806" actId="47"/>
        <pc:sldMkLst>
          <pc:docMk/>
          <pc:sldMk cId="1463299328" sldId="393"/>
        </pc:sldMkLst>
        <pc:spChg chg="add mod">
          <ac:chgData name="Chaney St. Martin" userId="1a988ea1-20ea-4f6a-83b3-a34f52076faf" providerId="ADAL" clId="{3294266D-61ED-4B9D-A326-9B902BF16685}" dt="2023-03-30T02:03:01.193" v="459" actId="1076"/>
          <ac:spMkLst>
            <pc:docMk/>
            <pc:sldMk cId="1463299328" sldId="393"/>
            <ac:spMk id="2" creationId="{B6C12D6E-C6BD-9AEE-7A4F-24989BCE5169}"/>
          </ac:spMkLst>
        </pc:spChg>
      </pc:sldChg>
      <pc:sldChg chg="addSp delSp modSp add mod">
        <pc:chgData name="Chaney St. Martin" userId="1a988ea1-20ea-4f6a-83b3-a34f52076faf" providerId="ADAL" clId="{3294266D-61ED-4B9D-A326-9B902BF16685}" dt="2023-03-30T10:27:51.401" v="908" actId="1076"/>
        <pc:sldMkLst>
          <pc:docMk/>
          <pc:sldMk cId="2258241216" sldId="394"/>
        </pc:sldMkLst>
        <pc:picChg chg="add mod">
          <ac:chgData name="Chaney St. Martin" userId="1a988ea1-20ea-4f6a-83b3-a34f52076faf" providerId="ADAL" clId="{3294266D-61ED-4B9D-A326-9B902BF16685}" dt="2023-03-30T10:27:51.401" v="908" actId="1076"/>
          <ac:picMkLst>
            <pc:docMk/>
            <pc:sldMk cId="2258241216" sldId="394"/>
            <ac:picMk id="4" creationId="{00E181CB-01F0-6255-6E4A-1EFB0676A371}"/>
          </ac:picMkLst>
        </pc:picChg>
        <pc:picChg chg="mod">
          <ac:chgData name="Chaney St. Martin" userId="1a988ea1-20ea-4f6a-83b3-a34f52076faf" providerId="ADAL" clId="{3294266D-61ED-4B9D-A326-9B902BF16685}" dt="2023-03-30T10:27:48.973" v="907" actId="1076"/>
          <ac:picMkLst>
            <pc:docMk/>
            <pc:sldMk cId="2258241216" sldId="394"/>
            <ac:picMk id="16" creationId="{435FDD88-2285-D8D0-50D4-BD7CCB43CE0C}"/>
          </ac:picMkLst>
        </pc:picChg>
        <pc:picChg chg="del">
          <ac:chgData name="Chaney St. Martin" userId="1a988ea1-20ea-4f6a-83b3-a34f52076faf" providerId="ADAL" clId="{3294266D-61ED-4B9D-A326-9B902BF16685}" dt="2023-03-30T10:15:54.887" v="808" actId="478"/>
          <ac:picMkLst>
            <pc:docMk/>
            <pc:sldMk cId="2258241216" sldId="394"/>
            <ac:picMk id="23" creationId="{53719F79-0DCD-EAD4-950A-0A4CDD63A9F1}"/>
          </ac:picMkLst>
        </pc:picChg>
        <pc:picChg chg="del">
          <ac:chgData name="Chaney St. Martin" userId="1a988ea1-20ea-4f6a-83b3-a34f52076faf" providerId="ADAL" clId="{3294266D-61ED-4B9D-A326-9B902BF16685}" dt="2023-03-30T10:15:56.197" v="809" actId="478"/>
          <ac:picMkLst>
            <pc:docMk/>
            <pc:sldMk cId="2258241216" sldId="394"/>
            <ac:picMk id="2050" creationId="{CBD35ECF-0703-4906-A597-D0F5810C3817}"/>
          </ac:picMkLst>
        </pc:picChg>
      </pc:sldChg>
      <pc:sldChg chg="addSp delSp modSp add mod ord">
        <pc:chgData name="Chaney St. Martin" userId="1a988ea1-20ea-4f6a-83b3-a34f52076faf" providerId="ADAL" clId="{3294266D-61ED-4B9D-A326-9B902BF16685}" dt="2023-03-30T10:21:30.468" v="828"/>
        <pc:sldMkLst>
          <pc:docMk/>
          <pc:sldMk cId="3815974310" sldId="395"/>
        </pc:sldMkLst>
        <pc:picChg chg="add mod modCrop">
          <ac:chgData name="Chaney St. Martin" userId="1a988ea1-20ea-4f6a-83b3-a34f52076faf" providerId="ADAL" clId="{3294266D-61ED-4B9D-A326-9B902BF16685}" dt="2023-03-30T10:21:18.244" v="826" actId="732"/>
          <ac:picMkLst>
            <pc:docMk/>
            <pc:sldMk cId="3815974310" sldId="395"/>
            <ac:picMk id="3" creationId="{35761283-5529-5A7D-5BF0-010B1E1BD3A5}"/>
          </ac:picMkLst>
        </pc:picChg>
        <pc:picChg chg="del">
          <ac:chgData name="Chaney St. Martin" userId="1a988ea1-20ea-4f6a-83b3-a34f52076faf" providerId="ADAL" clId="{3294266D-61ED-4B9D-A326-9B902BF16685}" dt="2023-03-30T10:20:42.213" v="820" actId="478"/>
          <ac:picMkLst>
            <pc:docMk/>
            <pc:sldMk cId="3815974310" sldId="395"/>
            <ac:picMk id="4" creationId="{00E181CB-01F0-6255-6E4A-1EFB0676A371}"/>
          </ac:picMkLst>
        </pc:picChg>
        <pc:picChg chg="del">
          <ac:chgData name="Chaney St. Martin" userId="1a988ea1-20ea-4f6a-83b3-a34f52076faf" providerId="ADAL" clId="{3294266D-61ED-4B9D-A326-9B902BF16685}" dt="2023-03-30T10:20:40.093" v="819" actId="478"/>
          <ac:picMkLst>
            <pc:docMk/>
            <pc:sldMk cId="3815974310" sldId="395"/>
            <ac:picMk id="16" creationId="{435FDD88-2285-D8D0-50D4-BD7CCB43CE0C}"/>
          </ac:picMkLst>
        </pc:picChg>
      </pc:sldChg>
      <pc:sldChg chg="add ord">
        <pc:chgData name="Chaney St. Martin" userId="1a988ea1-20ea-4f6a-83b3-a34f52076faf" providerId="ADAL" clId="{3294266D-61ED-4B9D-A326-9B902BF16685}" dt="2023-03-30T10:29:49.219" v="913"/>
        <pc:sldMkLst>
          <pc:docMk/>
          <pc:sldMk cId="2809823434" sldId="396"/>
        </pc:sldMkLst>
      </pc:sldChg>
      <pc:sldChg chg="delSp mod delDesignElem">
        <pc:chgData name="Chaney St. Martin" userId="1a988ea1-20ea-4f6a-83b3-a34f52076faf" providerId="ADAL" clId="{3294266D-61ED-4B9D-A326-9B902BF16685}" dt="2023-03-30T12:32:08.644" v="965" actId="478"/>
        <pc:sldMkLst>
          <pc:docMk/>
          <pc:sldMk cId="3646907526" sldId="397"/>
        </pc:sldMkLst>
        <pc:spChg chg="del">
          <ac:chgData name="Chaney St. Martin" userId="1a988ea1-20ea-4f6a-83b3-a34f52076faf" providerId="ADAL" clId="{3294266D-61ED-4B9D-A326-9B902BF16685}" dt="2023-03-30T12:32:02.919" v="963" actId="478"/>
          <ac:spMkLst>
            <pc:docMk/>
            <pc:sldMk cId="3646907526" sldId="397"/>
            <ac:spMk id="55" creationId="{491D1E9E-807D-6BFC-7705-877F1CCCEC14}"/>
          </ac:spMkLst>
        </pc:spChg>
        <pc:spChg chg="del">
          <ac:chgData name="Chaney St. Martin" userId="1a988ea1-20ea-4f6a-83b3-a34f52076faf" providerId="ADAL" clId="{3294266D-61ED-4B9D-A326-9B902BF16685}" dt="2023-03-30T12:31:59.177" v="962" actId="478"/>
          <ac:spMkLst>
            <pc:docMk/>
            <pc:sldMk cId="3646907526" sldId="397"/>
            <ac:spMk id="57" creationId="{2D0FE93A-8B0B-AFE6-AAE2-DC1AD0834EDF}"/>
          </ac:spMkLst>
        </pc:spChg>
        <pc:spChg chg="del">
          <ac:chgData name="Chaney St. Martin" userId="1a988ea1-20ea-4f6a-83b3-a34f52076faf" providerId="ADAL" clId="{3294266D-61ED-4B9D-A326-9B902BF16685}" dt="2023-03-30T12:32:08.644" v="965" actId="478"/>
          <ac:spMkLst>
            <pc:docMk/>
            <pc:sldMk cId="3646907526" sldId="397"/>
            <ac:spMk id="124" creationId="{1F93079B-24FA-D4F8-E245-CB8430EDA9C2}"/>
          </ac:spMkLst>
        </pc:spChg>
        <pc:spChg chg="del">
          <ac:chgData name="Chaney St. Martin" userId="1a988ea1-20ea-4f6a-83b3-a34f52076faf" providerId="ADAL" clId="{3294266D-61ED-4B9D-A326-9B902BF16685}" dt="2023-03-30T12:32:06.180" v="964" actId="478"/>
          <ac:spMkLst>
            <pc:docMk/>
            <pc:sldMk cId="3646907526" sldId="397"/>
            <ac:spMk id="125" creationId="{1DFBAE63-3F73-299C-2EA5-F824AC121783}"/>
          </ac:spMkLst>
        </pc:spChg>
      </pc:sldChg>
      <pc:sldChg chg="new del">
        <pc:chgData name="Chaney St. Martin" userId="1a988ea1-20ea-4f6a-83b3-a34f52076faf" providerId="ADAL" clId="{3294266D-61ED-4B9D-A326-9B902BF16685}" dt="2023-03-30T12:41:23.604" v="1242" actId="47"/>
        <pc:sldMkLst>
          <pc:docMk/>
          <pc:sldMk cId="210749779" sldId="398"/>
        </pc:sldMkLst>
      </pc:sldChg>
      <pc:sldChg chg="modSp new mod ord">
        <pc:chgData name="Chaney St. Martin" userId="1a988ea1-20ea-4f6a-83b3-a34f52076faf" providerId="ADAL" clId="{3294266D-61ED-4B9D-A326-9B902BF16685}" dt="2023-03-30T12:42:39.938" v="1319" actId="20577"/>
        <pc:sldMkLst>
          <pc:docMk/>
          <pc:sldMk cId="1565776311" sldId="399"/>
        </pc:sldMkLst>
        <pc:spChg chg="mod">
          <ac:chgData name="Chaney St. Martin" userId="1a988ea1-20ea-4f6a-83b3-a34f52076faf" providerId="ADAL" clId="{3294266D-61ED-4B9D-A326-9B902BF16685}" dt="2023-03-30T12:42:30.142" v="1315" actId="113"/>
          <ac:spMkLst>
            <pc:docMk/>
            <pc:sldMk cId="1565776311" sldId="399"/>
            <ac:spMk id="2" creationId="{213BC8F3-3378-1DEB-7B7E-1EBBEB0CA2C2}"/>
          </ac:spMkLst>
        </pc:spChg>
        <pc:spChg chg="mod">
          <ac:chgData name="Chaney St. Martin" userId="1a988ea1-20ea-4f6a-83b3-a34f52076faf" providerId="ADAL" clId="{3294266D-61ED-4B9D-A326-9B902BF16685}" dt="2023-03-30T12:42:39.938" v="1319" actId="20577"/>
          <ac:spMkLst>
            <pc:docMk/>
            <pc:sldMk cId="1565776311" sldId="399"/>
            <ac:spMk id="3" creationId="{03B331DD-9DF3-0C5A-0F36-5423ADB3E3F4}"/>
          </ac:spMkLst>
        </pc:spChg>
      </pc:sldChg>
      <pc:sldChg chg="delSp modSp add mod ord">
        <pc:chgData name="Chaney St. Martin" userId="1a988ea1-20ea-4f6a-83b3-a34f52076faf" providerId="ADAL" clId="{3294266D-61ED-4B9D-A326-9B902BF16685}" dt="2023-03-30T12:45:57.563" v="1375" actId="1076"/>
        <pc:sldMkLst>
          <pc:docMk/>
          <pc:sldMk cId="3531797315" sldId="400"/>
        </pc:sldMkLst>
        <pc:spChg chg="mod">
          <ac:chgData name="Chaney St. Martin" userId="1a988ea1-20ea-4f6a-83b3-a34f52076faf" providerId="ADAL" clId="{3294266D-61ED-4B9D-A326-9B902BF16685}" dt="2023-03-30T12:45:57.563" v="1375" actId="1076"/>
          <ac:spMkLst>
            <pc:docMk/>
            <pc:sldMk cId="3531797315" sldId="400"/>
            <ac:spMk id="8" creationId="{C44A4AE2-5E3E-0386-D40F-BA24E1E5B603}"/>
          </ac:spMkLst>
        </pc:spChg>
        <pc:spChg chg="del">
          <ac:chgData name="Chaney St. Martin" userId="1a988ea1-20ea-4f6a-83b3-a34f52076faf" providerId="ADAL" clId="{3294266D-61ED-4B9D-A326-9B902BF16685}" dt="2023-03-30T12:45:22.820" v="1369" actId="478"/>
          <ac:spMkLst>
            <pc:docMk/>
            <pc:sldMk cId="3531797315" sldId="400"/>
            <ac:spMk id="14" creationId="{FD32C9AD-6D2A-5CE3-D4B5-89A62A69397B}"/>
          </ac:spMkLst>
        </pc:spChg>
        <pc:grpChg chg="mod">
          <ac:chgData name="Chaney St. Martin" userId="1a988ea1-20ea-4f6a-83b3-a34f52076faf" providerId="ADAL" clId="{3294266D-61ED-4B9D-A326-9B902BF16685}" dt="2023-03-30T12:45:57.563" v="1375" actId="1076"/>
          <ac:grpSpMkLst>
            <pc:docMk/>
            <pc:sldMk cId="3531797315" sldId="400"/>
            <ac:grpSpMk id="9" creationId="{CFD3AC09-A8CF-5550-3824-8C9226A7E304}"/>
          </ac:grpSpMkLst>
        </pc:grpChg>
        <pc:grpChg chg="del">
          <ac:chgData name="Chaney St. Martin" userId="1a988ea1-20ea-4f6a-83b3-a34f52076faf" providerId="ADAL" clId="{3294266D-61ED-4B9D-A326-9B902BF16685}" dt="2023-03-30T12:45:52.405" v="1374" actId="478"/>
          <ac:grpSpMkLst>
            <pc:docMk/>
            <pc:sldMk cId="3531797315" sldId="400"/>
            <ac:grpSpMk id="21" creationId="{92187E71-F354-4022-A1A8-34A7FE507D25}"/>
          </ac:grpSpMkLst>
        </pc:grpChg>
        <pc:picChg chg="del">
          <ac:chgData name="Chaney St. Martin" userId="1a988ea1-20ea-4f6a-83b3-a34f52076faf" providerId="ADAL" clId="{3294266D-61ED-4B9D-A326-9B902BF16685}" dt="2023-03-30T12:45:24.571" v="1370" actId="478"/>
          <ac:picMkLst>
            <pc:docMk/>
            <pc:sldMk cId="3531797315" sldId="400"/>
            <ac:picMk id="4" creationId="{00E181CB-01F0-6255-6E4A-1EFB0676A371}"/>
          </ac:picMkLst>
        </pc:picChg>
        <pc:picChg chg="mod">
          <ac:chgData name="Chaney St. Martin" userId="1a988ea1-20ea-4f6a-83b3-a34f52076faf" providerId="ADAL" clId="{3294266D-61ED-4B9D-A326-9B902BF16685}" dt="2023-03-30T12:45:57.563" v="1375" actId="1076"/>
          <ac:picMkLst>
            <pc:docMk/>
            <pc:sldMk cId="3531797315" sldId="400"/>
            <ac:picMk id="5" creationId="{BDA62C34-ACD7-33F2-2C48-D2673551E577}"/>
          </ac:picMkLst>
        </pc:picChg>
        <pc:picChg chg="del">
          <ac:chgData name="Chaney St. Martin" userId="1a988ea1-20ea-4f6a-83b3-a34f52076faf" providerId="ADAL" clId="{3294266D-61ED-4B9D-A326-9B902BF16685}" dt="2023-03-30T12:45:26.496" v="1371" actId="478"/>
          <ac:picMkLst>
            <pc:docMk/>
            <pc:sldMk cId="3531797315" sldId="400"/>
            <ac:picMk id="16" creationId="{435FDD88-2285-D8D0-50D4-BD7CCB43CE0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EDF731-1BC3-4482-BCF2-1D4CCF4928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D772780-513B-445B-B245-DA793C643C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ABE878-D8ED-4568-AB33-0075FAFF7A9B}" type="datetimeFigureOut">
              <a:rPr lang="en-US" smtClean="0"/>
              <a:t>3/30/2023</a:t>
            </a:fld>
            <a:endParaRPr lang="en-US"/>
          </a:p>
        </p:txBody>
      </p:sp>
      <p:sp>
        <p:nvSpPr>
          <p:cNvPr id="4" name="Footer Placeholder 3">
            <a:extLst>
              <a:ext uri="{FF2B5EF4-FFF2-40B4-BE49-F238E27FC236}">
                <a16:creationId xmlns:a16="http://schemas.microsoft.com/office/drawing/2014/main" id="{D1AA57F5-7BF5-4986-A632-3C20AD5B72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66B7C13-AC22-4820-A0DA-D5AA3972458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521030-D86B-40EE-9DA0-97AC67888B47}" type="slidenum">
              <a:rPr lang="en-US" smtClean="0"/>
              <a:t>‹#›</a:t>
            </a:fld>
            <a:endParaRPr lang="en-US"/>
          </a:p>
        </p:txBody>
      </p:sp>
    </p:spTree>
    <p:extLst>
      <p:ext uri="{BB962C8B-B14F-4D97-AF65-F5344CB8AC3E}">
        <p14:creationId xmlns:p14="http://schemas.microsoft.com/office/powerpoint/2010/main" val="377646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FCF4C9-5094-4F95-903F-6E2BC462B999}" type="datetimeFigureOut">
              <a:rPr lang="en-NZ" smtClean="0"/>
              <a:t>30/03/2023</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F929A0-7C50-438E-9CE8-D6F02C23ED7E}" type="slidenum">
              <a:rPr lang="en-NZ" smtClean="0"/>
              <a:t>‹#›</a:t>
            </a:fld>
            <a:endParaRPr lang="en-NZ"/>
          </a:p>
        </p:txBody>
      </p:sp>
    </p:spTree>
    <p:extLst>
      <p:ext uri="{BB962C8B-B14F-4D97-AF65-F5344CB8AC3E}">
        <p14:creationId xmlns:p14="http://schemas.microsoft.com/office/powerpoint/2010/main" val="2522392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Agriculture sector is one of the most vulnerable sectors to climate-risks (climate change and variable) due to its high dependency on natural system resources such as water, soil and air.</a:t>
            </a:r>
          </a:p>
          <a:p>
            <a:endParaRPr lang="en-US"/>
          </a:p>
          <a:p>
            <a:pPr marL="171450" indent="-171450">
              <a:buFont typeface="Arial" panose="020B0604020202020204" pitchFamily="34" charset="0"/>
              <a:buChar char="•"/>
            </a:pPr>
            <a:r>
              <a:rPr lang="en-US"/>
              <a:t>Hydrometeorological hazards (floods, droughts, and tropical cyclones) have been associated with 85% of all natural disasters that have adversely impacted food and livelihood security in the Caribbean from 1970 to 2014 (FAO, 2018).</a:t>
            </a:r>
          </a:p>
          <a:p>
            <a:pPr marL="171450" indent="-171450">
              <a:buFont typeface="Arial" panose="020B0604020202020204" pitchFamily="34" charset="0"/>
              <a:buChar char="•"/>
            </a:pPr>
            <a:endParaRPr lang="en-US"/>
          </a:p>
          <a:p>
            <a:pPr marL="171450" indent="-171450" algn="l">
              <a:buFont typeface="Arial" panose="020B0604020202020204" pitchFamily="34" charset="0"/>
              <a:buChar char="•"/>
            </a:pPr>
            <a:r>
              <a:rPr lang="en-US"/>
              <a:t>Subsectors of agriculture are impacted differentially by specific hydrometeorological hazards </a:t>
            </a:r>
            <a:r>
              <a:rPr lang="en-US" sz="1800" b="0" i="0" u="none" strike="noStrike" baseline="0">
                <a:latin typeface="Roboto-Light"/>
              </a:rPr>
              <a:t>suggesting that adaptation planning for agriculture, whether regional or national, must be tailored to reflect and address subsector differences</a:t>
            </a:r>
          </a:p>
          <a:p>
            <a:endParaRPr lang="en-TT">
              <a:effectLst/>
              <a:latin typeface="Helvetica" pitchFamily="2" charset="0"/>
            </a:endParaRPr>
          </a:p>
          <a:p>
            <a:r>
              <a:rPr lang="en-TT">
                <a:effectLst/>
                <a:latin typeface="Helvetica" pitchFamily="2" charset="0"/>
              </a:rPr>
              <a:t>and that the associated negative</a:t>
            </a:r>
          </a:p>
          <a:p>
            <a:r>
              <a:rPr lang="en-TT">
                <a:effectLst/>
                <a:latin typeface="Helvetica" pitchFamily="2" charset="0"/>
              </a:rPr>
              <a:t>impacts on agriculture are proving difficult to manage and are threatening the</a:t>
            </a:r>
          </a:p>
          <a:p>
            <a:r>
              <a:rPr lang="en-TT">
                <a:effectLst/>
                <a:latin typeface="Helvetica" pitchFamily="2" charset="0"/>
              </a:rPr>
              <a:t>reliability of the sector as a developmental pillar in the Caribbean</a:t>
            </a:r>
          </a:p>
          <a:p>
            <a:pPr marL="171450" indent="-171450" algn="l">
              <a:buFont typeface="Arial" panose="020B0604020202020204" pitchFamily="34" charset="0"/>
              <a:buChar char="•"/>
            </a:pP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2</a:t>
            </a:fld>
            <a:endParaRPr lang="en-NZ"/>
          </a:p>
        </p:txBody>
      </p:sp>
    </p:spTree>
    <p:extLst>
      <p:ext uri="{BB962C8B-B14F-4D97-AF65-F5344CB8AC3E}">
        <p14:creationId xmlns:p14="http://schemas.microsoft.com/office/powerpoint/2010/main" val="822723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10</a:t>
            </a:fld>
            <a:endParaRPr lang="en-NZ"/>
          </a:p>
        </p:txBody>
      </p:sp>
    </p:spTree>
    <p:extLst>
      <p:ext uri="{BB962C8B-B14F-4D97-AF65-F5344CB8AC3E}">
        <p14:creationId xmlns:p14="http://schemas.microsoft.com/office/powerpoint/2010/main" val="3037985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Transformative </a:t>
            </a:r>
            <a:endParaRPr lang="en-NZ"/>
          </a:p>
        </p:txBody>
      </p:sp>
      <p:sp>
        <p:nvSpPr>
          <p:cNvPr id="4" name="Slide Number Placeholder 3"/>
          <p:cNvSpPr>
            <a:spLocks noGrp="1"/>
          </p:cNvSpPr>
          <p:nvPr>
            <p:ph type="sldNum" sz="quarter" idx="5"/>
          </p:nvPr>
        </p:nvSpPr>
        <p:spPr/>
        <p:txBody>
          <a:bodyPr/>
          <a:lstStyle/>
          <a:p>
            <a:fld id="{1910035C-6AFA-774E-9EB6-BA4E1C9F12C1}" type="slidenum">
              <a:rPr lang="en-GB" smtClean="0"/>
              <a:t>14</a:t>
            </a:fld>
            <a:endParaRPr lang="en-GB"/>
          </a:p>
        </p:txBody>
      </p:sp>
    </p:spTree>
    <p:extLst>
      <p:ext uri="{BB962C8B-B14F-4D97-AF65-F5344CB8AC3E}">
        <p14:creationId xmlns:p14="http://schemas.microsoft.com/office/powerpoint/2010/main" val="2378906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Annexed to the argument of policies and other commonalities as justification for a regional approach, is a suggested summarized paradigm shift statement that </a:t>
            </a:r>
          </a:p>
          <a:p>
            <a:pPr marL="628650" lvl="1" indent="-171450">
              <a:buFont typeface="Arial" panose="020B0604020202020204" pitchFamily="34" charset="0"/>
              <a:buChar char="•"/>
            </a:pPr>
            <a:r>
              <a:rPr lang="en-US" b="1"/>
              <a:t>“IF” </a:t>
            </a:r>
            <a:r>
              <a:rPr lang="en-US"/>
              <a:t>Caribbean countries recognize the key role of agriculture in the climate solutions, and invest in compiling the necessary data and information to make informed decisions to guide the sectoral response to climate change, </a:t>
            </a:r>
          </a:p>
          <a:p>
            <a:pPr marL="628650" lvl="1" indent="-171450">
              <a:buFont typeface="Arial" panose="020B0604020202020204" pitchFamily="34" charset="0"/>
              <a:buChar char="•"/>
            </a:pPr>
            <a:r>
              <a:rPr lang="en-US" b="1"/>
              <a:t>THEN</a:t>
            </a:r>
            <a:r>
              <a:rPr lang="en-US"/>
              <a:t> those countries will be able to design and execute effective agricultural </a:t>
            </a:r>
            <a:r>
              <a:rPr lang="en-US" err="1"/>
              <a:t>programmes</a:t>
            </a:r>
            <a:r>
              <a:rPr lang="en-US"/>
              <a:t> that are aligned with national and global climate and development priorities </a:t>
            </a:r>
          </a:p>
          <a:p>
            <a:pPr marL="628650" lvl="1" indent="-171450">
              <a:buFont typeface="Arial" panose="020B0604020202020204" pitchFamily="34" charset="0"/>
              <a:buChar char="•"/>
            </a:pPr>
            <a:r>
              <a:rPr lang="en-US" b="1"/>
              <a:t>BECAUSE</a:t>
            </a:r>
            <a:r>
              <a:rPr lang="en-US"/>
              <a:t> they will have the institutionalized priorities, needs, systems and processes in place to support coordinated investment in adaptation and mitigation.”</a:t>
            </a:r>
            <a:endParaRPr lang="en-NZ"/>
          </a:p>
        </p:txBody>
      </p:sp>
      <p:sp>
        <p:nvSpPr>
          <p:cNvPr id="4" name="Slide Number Placeholder 3"/>
          <p:cNvSpPr>
            <a:spLocks noGrp="1"/>
          </p:cNvSpPr>
          <p:nvPr>
            <p:ph type="sldNum" sz="quarter" idx="5"/>
          </p:nvPr>
        </p:nvSpPr>
        <p:spPr/>
        <p:txBody>
          <a:bodyPr/>
          <a:lstStyle/>
          <a:p>
            <a:fld id="{5DF929A0-7C50-438E-9CE8-D6F02C23ED7E}" type="slidenum">
              <a:rPr lang="en-NZ" smtClean="0"/>
              <a:t>18</a:t>
            </a:fld>
            <a:endParaRPr lang="en-NZ"/>
          </a:p>
        </p:txBody>
      </p:sp>
    </p:spTree>
    <p:extLst>
      <p:ext uri="{BB962C8B-B14F-4D97-AF65-F5344CB8AC3E}">
        <p14:creationId xmlns:p14="http://schemas.microsoft.com/office/powerpoint/2010/main" val="4246191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012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184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7DD4A41-005F-4184-8FD7-98AF3FBE49F8}"/>
              </a:ext>
            </a:extLst>
          </p:cNvPr>
          <p:cNvSpPr/>
          <p:nvPr userDrawn="1"/>
        </p:nvSpPr>
        <p:spPr>
          <a:xfrm>
            <a:off x="0" y="2150766"/>
            <a:ext cx="12192000" cy="19506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endParaRPr>
          </a:p>
        </p:txBody>
      </p:sp>
      <p:sp>
        <p:nvSpPr>
          <p:cNvPr id="6" name="그림 개체 틀 2">
            <a:extLst>
              <a:ext uri="{FF2B5EF4-FFF2-40B4-BE49-F238E27FC236}">
                <a16:creationId xmlns:a16="http://schemas.microsoft.com/office/drawing/2014/main" id="{E8C986BB-42D9-4169-BBDA-9CE4F1A9A1B9}"/>
              </a:ext>
            </a:extLst>
          </p:cNvPr>
          <p:cNvSpPr>
            <a:spLocks noGrp="1"/>
          </p:cNvSpPr>
          <p:nvPr>
            <p:ph type="pic" sz="quarter" idx="14" hasCustomPrompt="1"/>
          </p:nvPr>
        </p:nvSpPr>
        <p:spPr>
          <a:xfrm>
            <a:off x="295236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7" name="그림 개체 틀 2">
            <a:extLst>
              <a:ext uri="{FF2B5EF4-FFF2-40B4-BE49-F238E27FC236}">
                <a16:creationId xmlns:a16="http://schemas.microsoft.com/office/drawing/2014/main" id="{D991ADD7-A8F1-4948-AC5D-F92A5FBF9648}"/>
              </a:ext>
            </a:extLst>
          </p:cNvPr>
          <p:cNvSpPr>
            <a:spLocks noGrp="1"/>
          </p:cNvSpPr>
          <p:nvPr>
            <p:ph type="pic" sz="quarter" idx="41" hasCustomPrompt="1"/>
          </p:nvPr>
        </p:nvSpPr>
        <p:spPr>
          <a:xfrm>
            <a:off x="602470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8" name="그림 개체 틀 2">
            <a:extLst>
              <a:ext uri="{FF2B5EF4-FFF2-40B4-BE49-F238E27FC236}">
                <a16:creationId xmlns:a16="http://schemas.microsoft.com/office/drawing/2014/main" id="{4EA59ABC-76FE-46B6-B846-66A33E8797E1}"/>
              </a:ext>
            </a:extLst>
          </p:cNvPr>
          <p:cNvSpPr>
            <a:spLocks noGrp="1"/>
          </p:cNvSpPr>
          <p:nvPr>
            <p:ph type="pic" sz="quarter" idx="45" hasCustomPrompt="1"/>
          </p:nvPr>
        </p:nvSpPr>
        <p:spPr>
          <a:xfrm>
            <a:off x="9127527"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Tree>
    <p:extLst>
      <p:ext uri="{BB962C8B-B14F-4D97-AF65-F5344CB8AC3E}">
        <p14:creationId xmlns:p14="http://schemas.microsoft.com/office/powerpoint/2010/main" val="2862885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70177A7-4E03-44B8-A2CB-D0A1D4726718}"/>
              </a:ext>
            </a:extLst>
          </p:cNvPr>
          <p:cNvSpPr>
            <a:spLocks noGrp="1"/>
          </p:cNvSpPr>
          <p:nvPr>
            <p:ph type="pic" sz="quarter" idx="14" hasCustomPrompt="1"/>
          </p:nvPr>
        </p:nvSpPr>
        <p:spPr>
          <a:xfrm>
            <a:off x="478972" y="0"/>
            <a:ext cx="5129348" cy="6858000"/>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a:t>Place Your Picture Here And Send To Back</a:t>
            </a:r>
            <a:endParaRPr lang="ko-KR" altLang="en-US"/>
          </a:p>
        </p:txBody>
      </p:sp>
    </p:spTree>
    <p:extLst>
      <p:ext uri="{BB962C8B-B14F-4D97-AF65-F5344CB8AC3E}">
        <p14:creationId xmlns:p14="http://schemas.microsoft.com/office/powerpoint/2010/main" val="4087088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7DE729B-46E3-4188-9944-4898D8673BA9}"/>
              </a:ext>
            </a:extLst>
          </p:cNvPr>
          <p:cNvSpPr>
            <a:spLocks noGrp="1"/>
          </p:cNvSpPr>
          <p:nvPr>
            <p:ph type="pic" idx="16" hasCustomPrompt="1"/>
          </p:nvPr>
        </p:nvSpPr>
        <p:spPr>
          <a:xfrm>
            <a:off x="4403035" y="0"/>
            <a:ext cx="7788965" cy="6858000"/>
          </a:xfrm>
          <a:custGeom>
            <a:avLst/>
            <a:gdLst>
              <a:gd name="connsiteX0" fmla="*/ 3894482 w 7788965"/>
              <a:gd name="connsiteY0" fmla="*/ 2146852 h 6858000"/>
              <a:gd name="connsiteX1" fmla="*/ 7788964 w 7788965"/>
              <a:gd name="connsiteY1" fmla="*/ 6858000 h 6858000"/>
              <a:gd name="connsiteX2" fmla="*/ 0 w 7788965"/>
              <a:gd name="connsiteY2" fmla="*/ 6858000 h 6858000"/>
              <a:gd name="connsiteX3" fmla="*/ 0 w 7788965"/>
              <a:gd name="connsiteY3" fmla="*/ 6857999 h 6858000"/>
              <a:gd name="connsiteX4" fmla="*/ 5734705 w 7788965"/>
              <a:gd name="connsiteY4" fmla="*/ 0 h 6858000"/>
              <a:gd name="connsiteX5" fmla="*/ 7788965 w 7788965"/>
              <a:gd name="connsiteY5" fmla="*/ 0 h 6858000"/>
              <a:gd name="connsiteX6" fmla="*/ 7788965 w 7788965"/>
              <a:gd name="connsiteY6" fmla="*/ 6641351 h 6858000"/>
              <a:gd name="connsiteX7" fmla="*/ 4000566 w 7788965"/>
              <a:gd name="connsiteY7" fmla="*/ 2078313 h 6858000"/>
              <a:gd name="connsiteX8" fmla="*/ 2214158 w 7788965"/>
              <a:gd name="connsiteY8" fmla="*/ 0 h 6858000"/>
              <a:gd name="connsiteX9" fmla="*/ 5574803 w 7788965"/>
              <a:gd name="connsiteY9" fmla="*/ 0 h 6858000"/>
              <a:gd name="connsiteX10" fmla="*/ 3894480 w 7788965"/>
              <a:gd name="connsiteY10" fmla="*/ 2032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88965" h="6858000">
                <a:moveTo>
                  <a:pt x="3894482" y="2146852"/>
                </a:moveTo>
                <a:lnTo>
                  <a:pt x="7788964" y="6858000"/>
                </a:lnTo>
                <a:lnTo>
                  <a:pt x="0" y="6858000"/>
                </a:lnTo>
                <a:lnTo>
                  <a:pt x="0" y="6857999"/>
                </a:lnTo>
                <a:close/>
                <a:moveTo>
                  <a:pt x="5734705" y="0"/>
                </a:moveTo>
                <a:lnTo>
                  <a:pt x="7788965" y="0"/>
                </a:lnTo>
                <a:lnTo>
                  <a:pt x="7788965" y="6641351"/>
                </a:lnTo>
                <a:lnTo>
                  <a:pt x="4000566" y="2078313"/>
                </a:lnTo>
                <a:close/>
                <a:moveTo>
                  <a:pt x="2214158" y="0"/>
                </a:moveTo>
                <a:lnTo>
                  <a:pt x="5574803" y="0"/>
                </a:lnTo>
                <a:lnTo>
                  <a:pt x="3894480" y="2032683"/>
                </a:ln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628312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1140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7374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0323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45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7851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9149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4146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474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7107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7DD4A41-005F-4184-8FD7-98AF3FBE49F8}"/>
              </a:ext>
            </a:extLst>
          </p:cNvPr>
          <p:cNvSpPr/>
          <p:nvPr userDrawn="1"/>
        </p:nvSpPr>
        <p:spPr>
          <a:xfrm>
            <a:off x="0" y="2150766"/>
            <a:ext cx="12192000" cy="19506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endParaRPr>
          </a:p>
        </p:txBody>
      </p:sp>
      <p:sp>
        <p:nvSpPr>
          <p:cNvPr id="6" name="그림 개체 틀 2">
            <a:extLst>
              <a:ext uri="{FF2B5EF4-FFF2-40B4-BE49-F238E27FC236}">
                <a16:creationId xmlns:a16="http://schemas.microsoft.com/office/drawing/2014/main" id="{E8C986BB-42D9-4169-BBDA-9CE4F1A9A1B9}"/>
              </a:ext>
            </a:extLst>
          </p:cNvPr>
          <p:cNvSpPr>
            <a:spLocks noGrp="1"/>
          </p:cNvSpPr>
          <p:nvPr>
            <p:ph type="pic" sz="quarter" idx="14" hasCustomPrompt="1"/>
          </p:nvPr>
        </p:nvSpPr>
        <p:spPr>
          <a:xfrm>
            <a:off x="295236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7" name="그림 개체 틀 2">
            <a:extLst>
              <a:ext uri="{FF2B5EF4-FFF2-40B4-BE49-F238E27FC236}">
                <a16:creationId xmlns:a16="http://schemas.microsoft.com/office/drawing/2014/main" id="{D991ADD7-A8F1-4948-AC5D-F92A5FBF9648}"/>
              </a:ext>
            </a:extLst>
          </p:cNvPr>
          <p:cNvSpPr>
            <a:spLocks noGrp="1"/>
          </p:cNvSpPr>
          <p:nvPr>
            <p:ph type="pic" sz="quarter" idx="41" hasCustomPrompt="1"/>
          </p:nvPr>
        </p:nvSpPr>
        <p:spPr>
          <a:xfrm>
            <a:off x="6024704"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
        <p:nvSpPr>
          <p:cNvPr id="8" name="그림 개체 틀 2">
            <a:extLst>
              <a:ext uri="{FF2B5EF4-FFF2-40B4-BE49-F238E27FC236}">
                <a16:creationId xmlns:a16="http://schemas.microsoft.com/office/drawing/2014/main" id="{4EA59ABC-76FE-46B6-B846-66A33E8797E1}"/>
              </a:ext>
            </a:extLst>
          </p:cNvPr>
          <p:cNvSpPr>
            <a:spLocks noGrp="1"/>
          </p:cNvSpPr>
          <p:nvPr>
            <p:ph type="pic" sz="quarter" idx="45" hasCustomPrompt="1"/>
          </p:nvPr>
        </p:nvSpPr>
        <p:spPr>
          <a:xfrm>
            <a:off x="9127527" y="2006749"/>
            <a:ext cx="2167491" cy="220714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a:t>Place Your Picture Here</a:t>
            </a:r>
            <a:endParaRPr lang="ko-KR" altLang="en-US"/>
          </a:p>
        </p:txBody>
      </p:sp>
    </p:spTree>
    <p:extLst>
      <p:ext uri="{BB962C8B-B14F-4D97-AF65-F5344CB8AC3E}">
        <p14:creationId xmlns:p14="http://schemas.microsoft.com/office/powerpoint/2010/main" val="18087913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70177A7-4E03-44B8-A2CB-D0A1D4726718}"/>
              </a:ext>
            </a:extLst>
          </p:cNvPr>
          <p:cNvSpPr>
            <a:spLocks noGrp="1"/>
          </p:cNvSpPr>
          <p:nvPr>
            <p:ph type="pic" sz="quarter" idx="14" hasCustomPrompt="1"/>
          </p:nvPr>
        </p:nvSpPr>
        <p:spPr>
          <a:xfrm>
            <a:off x="478972" y="0"/>
            <a:ext cx="5129348" cy="6858000"/>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a:t>Place Your Picture Here And Send To Back</a:t>
            </a:r>
            <a:endParaRPr lang="ko-KR" altLang="en-US"/>
          </a:p>
        </p:txBody>
      </p:sp>
    </p:spTree>
    <p:extLst>
      <p:ext uri="{BB962C8B-B14F-4D97-AF65-F5344CB8AC3E}">
        <p14:creationId xmlns:p14="http://schemas.microsoft.com/office/powerpoint/2010/main" val="38500273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Contents slide layout">
    <p:spTree>
      <p:nvGrpSpPr>
        <p:cNvPr id="1" name=""/>
        <p:cNvGrpSpPr/>
        <p:nvPr/>
      </p:nvGrpSpPr>
      <p:grpSpPr>
        <a:xfrm>
          <a:off x="0" y="0"/>
          <a:ext cx="0" cy="0"/>
          <a:chOff x="0" y="0"/>
          <a:chExt cx="0" cy="0"/>
        </a:xfrm>
      </p:grpSpPr>
      <p:sp>
        <p:nvSpPr>
          <p:cNvPr id="58" name="Picture Placeholder 57">
            <a:extLst>
              <a:ext uri="{FF2B5EF4-FFF2-40B4-BE49-F238E27FC236}">
                <a16:creationId xmlns:a16="http://schemas.microsoft.com/office/drawing/2014/main" id="{4A0BA738-1393-424E-9EAA-4B8312B81727}"/>
              </a:ext>
            </a:extLst>
          </p:cNvPr>
          <p:cNvSpPr>
            <a:spLocks noGrp="1"/>
          </p:cNvSpPr>
          <p:nvPr>
            <p:ph type="pic" idx="13" hasCustomPrompt="1"/>
          </p:nvPr>
        </p:nvSpPr>
        <p:spPr>
          <a:xfrm>
            <a:off x="5321175" y="1"/>
            <a:ext cx="6784903" cy="6593390"/>
          </a:xfrm>
          <a:custGeom>
            <a:avLst/>
            <a:gdLst>
              <a:gd name="connsiteX0" fmla="*/ 3765937 w 6784903"/>
              <a:gd name="connsiteY0" fmla="*/ 6093108 h 6593390"/>
              <a:gd name="connsiteX1" fmla="*/ 4096124 w 6784903"/>
              <a:gd name="connsiteY1" fmla="*/ 6093108 h 6593390"/>
              <a:gd name="connsiteX2" fmla="*/ 4221194 w 6784903"/>
              <a:gd name="connsiteY2" fmla="*/ 6343249 h 6593390"/>
              <a:gd name="connsiteX3" fmla="*/ 4096124 w 6784903"/>
              <a:gd name="connsiteY3" fmla="*/ 6593390 h 6593390"/>
              <a:gd name="connsiteX4" fmla="*/ 3765937 w 6784903"/>
              <a:gd name="connsiteY4" fmla="*/ 6593390 h 6593390"/>
              <a:gd name="connsiteX5" fmla="*/ 3640866 w 6784903"/>
              <a:gd name="connsiteY5" fmla="*/ 6343249 h 6593390"/>
              <a:gd name="connsiteX6" fmla="*/ 3466441 w 6784903"/>
              <a:gd name="connsiteY6" fmla="*/ 5160578 h 6593390"/>
              <a:gd name="connsiteX7" fmla="*/ 4013845 w 6784903"/>
              <a:gd name="connsiteY7" fmla="*/ 5160578 h 6593390"/>
              <a:gd name="connsiteX8" fmla="*/ 4221194 w 6784903"/>
              <a:gd name="connsiteY8" fmla="*/ 5575276 h 6593390"/>
              <a:gd name="connsiteX9" fmla="*/ 4013845 w 6784903"/>
              <a:gd name="connsiteY9" fmla="*/ 5989974 h 6593390"/>
              <a:gd name="connsiteX10" fmla="*/ 3466441 w 6784903"/>
              <a:gd name="connsiteY10" fmla="*/ 5989974 h 6593390"/>
              <a:gd name="connsiteX11" fmla="*/ 3259092 w 6784903"/>
              <a:gd name="connsiteY11" fmla="*/ 5575276 h 6593390"/>
              <a:gd name="connsiteX12" fmla="*/ 6229611 w 6784903"/>
              <a:gd name="connsiteY12" fmla="*/ 4696709 h 6593390"/>
              <a:gd name="connsiteX13" fmla="*/ 6559798 w 6784903"/>
              <a:gd name="connsiteY13" fmla="*/ 4696709 h 6593390"/>
              <a:gd name="connsiteX14" fmla="*/ 6684868 w 6784903"/>
              <a:gd name="connsiteY14" fmla="*/ 4946850 h 6593390"/>
              <a:gd name="connsiteX15" fmla="*/ 6559798 w 6784903"/>
              <a:gd name="connsiteY15" fmla="*/ 5196991 h 6593390"/>
              <a:gd name="connsiteX16" fmla="*/ 6229611 w 6784903"/>
              <a:gd name="connsiteY16" fmla="*/ 5196991 h 6593390"/>
              <a:gd name="connsiteX17" fmla="*/ 6104540 w 6784903"/>
              <a:gd name="connsiteY17" fmla="*/ 4946850 h 6593390"/>
              <a:gd name="connsiteX18" fmla="*/ 2435186 w 6784903"/>
              <a:gd name="connsiteY18" fmla="*/ 4631749 h 6593390"/>
              <a:gd name="connsiteX19" fmla="*/ 3096422 w 6784903"/>
              <a:gd name="connsiteY19" fmla="*/ 4631749 h 6593390"/>
              <a:gd name="connsiteX20" fmla="*/ 3346890 w 6784903"/>
              <a:gd name="connsiteY20" fmla="*/ 5132685 h 6593390"/>
              <a:gd name="connsiteX21" fmla="*/ 3096422 w 6784903"/>
              <a:gd name="connsiteY21" fmla="*/ 5633621 h 6593390"/>
              <a:gd name="connsiteX22" fmla="*/ 2435186 w 6784903"/>
              <a:gd name="connsiteY22" fmla="*/ 5633621 h 6593390"/>
              <a:gd name="connsiteX23" fmla="*/ 2184718 w 6784903"/>
              <a:gd name="connsiteY23" fmla="*/ 5132685 h 6593390"/>
              <a:gd name="connsiteX24" fmla="*/ 3444958 w 6784903"/>
              <a:gd name="connsiteY24" fmla="*/ 4086739 h 6593390"/>
              <a:gd name="connsiteX25" fmla="*/ 4106194 w 6784903"/>
              <a:gd name="connsiteY25" fmla="*/ 4086739 h 6593390"/>
              <a:gd name="connsiteX26" fmla="*/ 4356662 w 6784903"/>
              <a:gd name="connsiteY26" fmla="*/ 4587675 h 6593390"/>
              <a:gd name="connsiteX27" fmla="*/ 4106194 w 6784903"/>
              <a:gd name="connsiteY27" fmla="*/ 5088611 h 6593390"/>
              <a:gd name="connsiteX28" fmla="*/ 3444958 w 6784903"/>
              <a:gd name="connsiteY28" fmla="*/ 5088611 h 6593390"/>
              <a:gd name="connsiteX29" fmla="*/ 3194490 w 6784903"/>
              <a:gd name="connsiteY29" fmla="*/ 4587675 h 6593390"/>
              <a:gd name="connsiteX30" fmla="*/ 1268770 w 6784903"/>
              <a:gd name="connsiteY30" fmla="*/ 4077356 h 6593390"/>
              <a:gd name="connsiteX31" fmla="*/ 1983697 w 6784903"/>
              <a:gd name="connsiteY31" fmla="*/ 4077356 h 6593390"/>
              <a:gd name="connsiteX32" fmla="*/ 2254502 w 6784903"/>
              <a:gd name="connsiteY32" fmla="*/ 4618967 h 6593390"/>
              <a:gd name="connsiteX33" fmla="*/ 1983697 w 6784903"/>
              <a:gd name="connsiteY33" fmla="*/ 5160578 h 6593390"/>
              <a:gd name="connsiteX34" fmla="*/ 1268770 w 6784903"/>
              <a:gd name="connsiteY34" fmla="*/ 5160578 h 6593390"/>
              <a:gd name="connsiteX35" fmla="*/ 997964 w 6784903"/>
              <a:gd name="connsiteY35" fmla="*/ 4618967 h 6593390"/>
              <a:gd name="connsiteX36" fmla="*/ 5930115 w 6784903"/>
              <a:gd name="connsiteY36" fmla="*/ 3764179 h 6593390"/>
              <a:gd name="connsiteX37" fmla="*/ 6477519 w 6784903"/>
              <a:gd name="connsiteY37" fmla="*/ 3764179 h 6593390"/>
              <a:gd name="connsiteX38" fmla="*/ 6684868 w 6784903"/>
              <a:gd name="connsiteY38" fmla="*/ 4178877 h 6593390"/>
              <a:gd name="connsiteX39" fmla="*/ 6477519 w 6784903"/>
              <a:gd name="connsiteY39" fmla="*/ 4593575 h 6593390"/>
              <a:gd name="connsiteX40" fmla="*/ 5930115 w 6784903"/>
              <a:gd name="connsiteY40" fmla="*/ 4593575 h 6593390"/>
              <a:gd name="connsiteX41" fmla="*/ 5722766 w 6784903"/>
              <a:gd name="connsiteY41" fmla="*/ 4178877 h 6593390"/>
              <a:gd name="connsiteX42" fmla="*/ 2343499 w 6784903"/>
              <a:gd name="connsiteY42" fmla="*/ 3363749 h 6593390"/>
              <a:gd name="connsiteX43" fmla="*/ 3118568 w 6784903"/>
              <a:gd name="connsiteY43" fmla="*/ 3363749 h 6593390"/>
              <a:gd name="connsiteX44" fmla="*/ 3412154 w 6784903"/>
              <a:gd name="connsiteY44" fmla="*/ 3950922 h 6593390"/>
              <a:gd name="connsiteX45" fmla="*/ 3118568 w 6784903"/>
              <a:gd name="connsiteY45" fmla="*/ 4538095 h 6593390"/>
              <a:gd name="connsiteX46" fmla="*/ 2343499 w 6784903"/>
              <a:gd name="connsiteY46" fmla="*/ 4538095 h 6593390"/>
              <a:gd name="connsiteX47" fmla="*/ 2049912 w 6784903"/>
              <a:gd name="connsiteY47" fmla="*/ 3950922 h 6593390"/>
              <a:gd name="connsiteX48" fmla="*/ 4891279 w 6784903"/>
              <a:gd name="connsiteY48" fmla="*/ 3210059 h 6593390"/>
              <a:gd name="connsiteX49" fmla="*/ 5552515 w 6784903"/>
              <a:gd name="connsiteY49" fmla="*/ 3210059 h 6593390"/>
              <a:gd name="connsiteX50" fmla="*/ 5802983 w 6784903"/>
              <a:gd name="connsiteY50" fmla="*/ 3710994 h 6593390"/>
              <a:gd name="connsiteX51" fmla="*/ 5552515 w 6784903"/>
              <a:gd name="connsiteY51" fmla="*/ 4211930 h 6593390"/>
              <a:gd name="connsiteX52" fmla="*/ 4891279 w 6784903"/>
              <a:gd name="connsiteY52" fmla="*/ 4211930 h 6593390"/>
              <a:gd name="connsiteX53" fmla="*/ 4640811 w 6784903"/>
              <a:gd name="connsiteY53" fmla="*/ 3710994 h 6593390"/>
              <a:gd name="connsiteX54" fmla="*/ 1099001 w 6784903"/>
              <a:gd name="connsiteY54" fmla="*/ 2682602 h 6593390"/>
              <a:gd name="connsiteX55" fmla="*/ 1937057 w 6784903"/>
              <a:gd name="connsiteY55" fmla="*/ 2682602 h 6593390"/>
              <a:gd name="connsiteX56" fmla="*/ 2254502 w 6784903"/>
              <a:gd name="connsiteY56" fmla="*/ 3317492 h 6593390"/>
              <a:gd name="connsiteX57" fmla="*/ 1937057 w 6784903"/>
              <a:gd name="connsiteY57" fmla="*/ 3952382 h 6593390"/>
              <a:gd name="connsiteX58" fmla="*/ 1099001 w 6784903"/>
              <a:gd name="connsiteY58" fmla="*/ 3952382 h 6593390"/>
              <a:gd name="connsiteX59" fmla="*/ 781556 w 6784903"/>
              <a:gd name="connsiteY59" fmla="*/ 3317492 h 6593390"/>
              <a:gd name="connsiteX60" fmla="*/ 3593219 w 6784903"/>
              <a:gd name="connsiteY60" fmla="*/ 2668447 h 6593390"/>
              <a:gd name="connsiteX61" fmla="*/ 4444356 w 6784903"/>
              <a:gd name="connsiteY61" fmla="*/ 2668447 h 6593390"/>
              <a:gd name="connsiteX62" fmla="*/ 4766756 w 6784903"/>
              <a:gd name="connsiteY62" fmla="*/ 3313248 h 6593390"/>
              <a:gd name="connsiteX63" fmla="*/ 4444356 w 6784903"/>
              <a:gd name="connsiteY63" fmla="*/ 3958049 h 6593390"/>
              <a:gd name="connsiteX64" fmla="*/ 3593219 w 6784903"/>
              <a:gd name="connsiteY64" fmla="*/ 3958049 h 6593390"/>
              <a:gd name="connsiteX65" fmla="*/ 3270818 w 6784903"/>
              <a:gd name="connsiteY65" fmla="*/ 3313248 h 6593390"/>
              <a:gd name="connsiteX66" fmla="*/ 5873199 w 6784903"/>
              <a:gd name="connsiteY66" fmla="*/ 2659173 h 6593390"/>
              <a:gd name="connsiteX67" fmla="*/ 6534435 w 6784903"/>
              <a:gd name="connsiteY67" fmla="*/ 2659173 h 6593390"/>
              <a:gd name="connsiteX68" fmla="*/ 6784903 w 6784903"/>
              <a:gd name="connsiteY68" fmla="*/ 3160110 h 6593390"/>
              <a:gd name="connsiteX69" fmla="*/ 6534435 w 6784903"/>
              <a:gd name="connsiteY69" fmla="*/ 3661045 h 6593390"/>
              <a:gd name="connsiteX70" fmla="*/ 5873199 w 6784903"/>
              <a:gd name="connsiteY70" fmla="*/ 3661045 h 6593390"/>
              <a:gd name="connsiteX71" fmla="*/ 5622731 w 6784903"/>
              <a:gd name="connsiteY71" fmla="*/ 3160110 h 6593390"/>
              <a:gd name="connsiteX72" fmla="*/ 331603 w 6784903"/>
              <a:gd name="connsiteY72" fmla="*/ 2077336 h 6593390"/>
              <a:gd name="connsiteX73" fmla="*/ 879007 w 6784903"/>
              <a:gd name="connsiteY73" fmla="*/ 2077336 h 6593390"/>
              <a:gd name="connsiteX74" fmla="*/ 1086356 w 6784903"/>
              <a:gd name="connsiteY74" fmla="*/ 2492034 h 6593390"/>
              <a:gd name="connsiteX75" fmla="*/ 879007 w 6784903"/>
              <a:gd name="connsiteY75" fmla="*/ 2906732 h 6593390"/>
              <a:gd name="connsiteX76" fmla="*/ 331603 w 6784903"/>
              <a:gd name="connsiteY76" fmla="*/ 2906732 h 6593390"/>
              <a:gd name="connsiteX77" fmla="*/ 124254 w 6784903"/>
              <a:gd name="connsiteY77" fmla="*/ 2492034 h 6593390"/>
              <a:gd name="connsiteX78" fmla="*/ 2346776 w 6784903"/>
              <a:gd name="connsiteY78" fmla="*/ 2016018 h 6593390"/>
              <a:gd name="connsiteX79" fmla="*/ 3184832 w 6784903"/>
              <a:gd name="connsiteY79" fmla="*/ 2016018 h 6593390"/>
              <a:gd name="connsiteX80" fmla="*/ 3502277 w 6784903"/>
              <a:gd name="connsiteY80" fmla="*/ 2650907 h 6593390"/>
              <a:gd name="connsiteX81" fmla="*/ 3184832 w 6784903"/>
              <a:gd name="connsiteY81" fmla="*/ 3285798 h 6593390"/>
              <a:gd name="connsiteX82" fmla="*/ 2346776 w 6784903"/>
              <a:gd name="connsiteY82" fmla="*/ 3285798 h 6593390"/>
              <a:gd name="connsiteX83" fmla="*/ 2029331 w 6784903"/>
              <a:gd name="connsiteY83" fmla="*/ 2650907 h 6593390"/>
              <a:gd name="connsiteX84" fmla="*/ 4789399 w 6784903"/>
              <a:gd name="connsiteY84" fmla="*/ 2014374 h 6593390"/>
              <a:gd name="connsiteX85" fmla="*/ 5504326 w 6784903"/>
              <a:gd name="connsiteY85" fmla="*/ 2014374 h 6593390"/>
              <a:gd name="connsiteX86" fmla="*/ 5775131 w 6784903"/>
              <a:gd name="connsiteY86" fmla="*/ 2555984 h 6593390"/>
              <a:gd name="connsiteX87" fmla="*/ 5504326 w 6784903"/>
              <a:gd name="connsiteY87" fmla="*/ 3097595 h 6593390"/>
              <a:gd name="connsiteX88" fmla="*/ 4789399 w 6784903"/>
              <a:gd name="connsiteY88" fmla="*/ 3097595 h 6593390"/>
              <a:gd name="connsiteX89" fmla="*/ 4518593 w 6784903"/>
              <a:gd name="connsiteY89" fmla="*/ 2555984 h 6593390"/>
              <a:gd name="connsiteX90" fmla="*/ 1221145 w 6784903"/>
              <a:gd name="connsiteY90" fmla="*/ 1514388 h 6593390"/>
              <a:gd name="connsiteX91" fmla="*/ 1936072 w 6784903"/>
              <a:gd name="connsiteY91" fmla="*/ 1514388 h 6593390"/>
              <a:gd name="connsiteX92" fmla="*/ 2206877 w 6784903"/>
              <a:gd name="connsiteY92" fmla="*/ 2055999 h 6593390"/>
              <a:gd name="connsiteX93" fmla="*/ 1936072 w 6784903"/>
              <a:gd name="connsiteY93" fmla="*/ 2597610 h 6593390"/>
              <a:gd name="connsiteX94" fmla="*/ 1221145 w 6784903"/>
              <a:gd name="connsiteY94" fmla="*/ 2597610 h 6593390"/>
              <a:gd name="connsiteX95" fmla="*/ 950339 w 6784903"/>
              <a:gd name="connsiteY95" fmla="*/ 2055999 h 6593390"/>
              <a:gd name="connsiteX96" fmla="*/ 547249 w 6784903"/>
              <a:gd name="connsiteY96" fmla="*/ 1479065 h 6593390"/>
              <a:gd name="connsiteX97" fmla="*/ 877436 w 6784903"/>
              <a:gd name="connsiteY97" fmla="*/ 1479065 h 6593390"/>
              <a:gd name="connsiteX98" fmla="*/ 1002506 w 6784903"/>
              <a:gd name="connsiteY98" fmla="*/ 1729206 h 6593390"/>
              <a:gd name="connsiteX99" fmla="*/ 877436 w 6784903"/>
              <a:gd name="connsiteY99" fmla="*/ 1979347 h 6593390"/>
              <a:gd name="connsiteX100" fmla="*/ 547249 w 6784903"/>
              <a:gd name="connsiteY100" fmla="*/ 1979347 h 6593390"/>
              <a:gd name="connsiteX101" fmla="*/ 422178 w 6784903"/>
              <a:gd name="connsiteY101" fmla="*/ 1729206 h 6593390"/>
              <a:gd name="connsiteX102" fmla="*/ 90919 w 6784903"/>
              <a:gd name="connsiteY102" fmla="*/ 1396400 h 6593390"/>
              <a:gd name="connsiteX103" fmla="*/ 330944 w 6784903"/>
              <a:gd name="connsiteY103" fmla="*/ 1396400 h 6593390"/>
              <a:gd name="connsiteX104" fmla="*/ 421863 w 6784903"/>
              <a:gd name="connsiteY104" fmla="*/ 1578237 h 6593390"/>
              <a:gd name="connsiteX105" fmla="*/ 330944 w 6784903"/>
              <a:gd name="connsiteY105" fmla="*/ 1760074 h 6593390"/>
              <a:gd name="connsiteX106" fmla="*/ 90919 w 6784903"/>
              <a:gd name="connsiteY106" fmla="*/ 1760074 h 6593390"/>
              <a:gd name="connsiteX107" fmla="*/ 0 w 6784903"/>
              <a:gd name="connsiteY107" fmla="*/ 1578237 h 6593390"/>
              <a:gd name="connsiteX108" fmla="*/ 3562675 w 6784903"/>
              <a:gd name="connsiteY108" fmla="*/ 1286205 h 6593390"/>
              <a:gd name="connsiteX109" fmla="*/ 4400731 w 6784903"/>
              <a:gd name="connsiteY109" fmla="*/ 1286205 h 6593390"/>
              <a:gd name="connsiteX110" fmla="*/ 4718176 w 6784903"/>
              <a:gd name="connsiteY110" fmla="*/ 1921095 h 6593390"/>
              <a:gd name="connsiteX111" fmla="*/ 4400731 w 6784903"/>
              <a:gd name="connsiteY111" fmla="*/ 2555984 h 6593390"/>
              <a:gd name="connsiteX112" fmla="*/ 3562675 w 6784903"/>
              <a:gd name="connsiteY112" fmla="*/ 2555984 h 6593390"/>
              <a:gd name="connsiteX113" fmla="*/ 3245230 w 6784903"/>
              <a:gd name="connsiteY113" fmla="*/ 1921095 h 6593390"/>
              <a:gd name="connsiteX114" fmla="*/ 2795277 w 6784903"/>
              <a:gd name="connsiteY114" fmla="*/ 680938 h 6593390"/>
              <a:gd name="connsiteX115" fmla="*/ 3342681 w 6784903"/>
              <a:gd name="connsiteY115" fmla="*/ 680938 h 6593390"/>
              <a:gd name="connsiteX116" fmla="*/ 3550030 w 6784903"/>
              <a:gd name="connsiteY116" fmla="*/ 1095636 h 6593390"/>
              <a:gd name="connsiteX117" fmla="*/ 3342681 w 6784903"/>
              <a:gd name="connsiteY117" fmla="*/ 1510335 h 6593390"/>
              <a:gd name="connsiteX118" fmla="*/ 2795277 w 6784903"/>
              <a:gd name="connsiteY118" fmla="*/ 1510335 h 6593390"/>
              <a:gd name="connsiteX119" fmla="*/ 2587928 w 6784903"/>
              <a:gd name="connsiteY119" fmla="*/ 1095636 h 6593390"/>
              <a:gd name="connsiteX120" fmla="*/ 4810450 w 6784903"/>
              <a:gd name="connsiteY120" fmla="*/ 619619 h 6593390"/>
              <a:gd name="connsiteX121" fmla="*/ 5648506 w 6784903"/>
              <a:gd name="connsiteY121" fmla="*/ 619619 h 6593390"/>
              <a:gd name="connsiteX122" fmla="*/ 5965951 w 6784903"/>
              <a:gd name="connsiteY122" fmla="*/ 1254509 h 6593390"/>
              <a:gd name="connsiteX123" fmla="*/ 5648506 w 6784903"/>
              <a:gd name="connsiteY123" fmla="*/ 1889400 h 6593390"/>
              <a:gd name="connsiteX124" fmla="*/ 4810450 w 6784903"/>
              <a:gd name="connsiteY124" fmla="*/ 1889400 h 6593390"/>
              <a:gd name="connsiteX125" fmla="*/ 4493005 w 6784903"/>
              <a:gd name="connsiteY125" fmla="*/ 1254509 h 6593390"/>
              <a:gd name="connsiteX126" fmla="*/ 3684819 w 6784903"/>
              <a:gd name="connsiteY126" fmla="*/ 117990 h 6593390"/>
              <a:gd name="connsiteX127" fmla="*/ 4399746 w 6784903"/>
              <a:gd name="connsiteY127" fmla="*/ 117990 h 6593390"/>
              <a:gd name="connsiteX128" fmla="*/ 4670551 w 6784903"/>
              <a:gd name="connsiteY128" fmla="*/ 659601 h 6593390"/>
              <a:gd name="connsiteX129" fmla="*/ 4399746 w 6784903"/>
              <a:gd name="connsiteY129" fmla="*/ 1201213 h 6593390"/>
              <a:gd name="connsiteX130" fmla="*/ 3684819 w 6784903"/>
              <a:gd name="connsiteY130" fmla="*/ 1201213 h 6593390"/>
              <a:gd name="connsiteX131" fmla="*/ 3414013 w 6784903"/>
              <a:gd name="connsiteY131" fmla="*/ 659601 h 6593390"/>
              <a:gd name="connsiteX132" fmla="*/ 3010923 w 6784903"/>
              <a:gd name="connsiteY132" fmla="*/ 82667 h 6593390"/>
              <a:gd name="connsiteX133" fmla="*/ 3341110 w 6784903"/>
              <a:gd name="connsiteY133" fmla="*/ 82667 h 6593390"/>
              <a:gd name="connsiteX134" fmla="*/ 3466180 w 6784903"/>
              <a:gd name="connsiteY134" fmla="*/ 332808 h 6593390"/>
              <a:gd name="connsiteX135" fmla="*/ 3341110 w 6784903"/>
              <a:gd name="connsiteY135" fmla="*/ 582949 h 6593390"/>
              <a:gd name="connsiteX136" fmla="*/ 3010923 w 6784903"/>
              <a:gd name="connsiteY136" fmla="*/ 582949 h 6593390"/>
              <a:gd name="connsiteX137" fmla="*/ 2885852 w 6784903"/>
              <a:gd name="connsiteY137" fmla="*/ 332808 h 6593390"/>
              <a:gd name="connsiteX138" fmla="*/ 2554593 w 6784903"/>
              <a:gd name="connsiteY138" fmla="*/ 0 h 6593390"/>
              <a:gd name="connsiteX139" fmla="*/ 2794618 w 6784903"/>
              <a:gd name="connsiteY139" fmla="*/ 0 h 6593390"/>
              <a:gd name="connsiteX140" fmla="*/ 2885536 w 6784903"/>
              <a:gd name="connsiteY140" fmla="*/ 181837 h 6593390"/>
              <a:gd name="connsiteX141" fmla="*/ 2794618 w 6784903"/>
              <a:gd name="connsiteY141" fmla="*/ 363674 h 6593390"/>
              <a:gd name="connsiteX142" fmla="*/ 2554593 w 6784903"/>
              <a:gd name="connsiteY142" fmla="*/ 363674 h 6593390"/>
              <a:gd name="connsiteX143" fmla="*/ 2463674 w 6784903"/>
              <a:gd name="connsiteY143" fmla="*/ 181837 h 6593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6784903" h="6593390">
                <a:moveTo>
                  <a:pt x="3765937" y="6093108"/>
                </a:moveTo>
                <a:lnTo>
                  <a:pt x="4096124" y="6093108"/>
                </a:lnTo>
                <a:lnTo>
                  <a:pt x="4221194" y="6343249"/>
                </a:lnTo>
                <a:lnTo>
                  <a:pt x="4096124" y="6593390"/>
                </a:lnTo>
                <a:lnTo>
                  <a:pt x="3765937" y="6593390"/>
                </a:lnTo>
                <a:lnTo>
                  <a:pt x="3640866" y="6343249"/>
                </a:lnTo>
                <a:close/>
                <a:moveTo>
                  <a:pt x="3466441" y="5160578"/>
                </a:moveTo>
                <a:lnTo>
                  <a:pt x="4013845" y="5160578"/>
                </a:lnTo>
                <a:lnTo>
                  <a:pt x="4221194" y="5575276"/>
                </a:lnTo>
                <a:lnTo>
                  <a:pt x="4013845" y="5989974"/>
                </a:lnTo>
                <a:lnTo>
                  <a:pt x="3466441" y="5989974"/>
                </a:lnTo>
                <a:lnTo>
                  <a:pt x="3259092" y="5575276"/>
                </a:lnTo>
                <a:close/>
                <a:moveTo>
                  <a:pt x="6229611" y="4696709"/>
                </a:moveTo>
                <a:lnTo>
                  <a:pt x="6559798" y="4696709"/>
                </a:lnTo>
                <a:lnTo>
                  <a:pt x="6684868" y="4946850"/>
                </a:lnTo>
                <a:lnTo>
                  <a:pt x="6559798" y="5196991"/>
                </a:lnTo>
                <a:lnTo>
                  <a:pt x="6229611" y="5196991"/>
                </a:lnTo>
                <a:lnTo>
                  <a:pt x="6104540" y="4946850"/>
                </a:lnTo>
                <a:close/>
                <a:moveTo>
                  <a:pt x="2435186" y="4631749"/>
                </a:moveTo>
                <a:lnTo>
                  <a:pt x="3096422" y="4631749"/>
                </a:lnTo>
                <a:lnTo>
                  <a:pt x="3346890" y="5132685"/>
                </a:lnTo>
                <a:lnTo>
                  <a:pt x="3096422" y="5633621"/>
                </a:lnTo>
                <a:lnTo>
                  <a:pt x="2435186" y="5633621"/>
                </a:lnTo>
                <a:lnTo>
                  <a:pt x="2184718" y="5132685"/>
                </a:lnTo>
                <a:close/>
                <a:moveTo>
                  <a:pt x="3444958" y="4086739"/>
                </a:moveTo>
                <a:lnTo>
                  <a:pt x="4106194" y="4086739"/>
                </a:lnTo>
                <a:lnTo>
                  <a:pt x="4356662" y="4587675"/>
                </a:lnTo>
                <a:lnTo>
                  <a:pt x="4106194" y="5088611"/>
                </a:lnTo>
                <a:lnTo>
                  <a:pt x="3444958" y="5088611"/>
                </a:lnTo>
                <a:lnTo>
                  <a:pt x="3194490" y="4587675"/>
                </a:lnTo>
                <a:close/>
                <a:moveTo>
                  <a:pt x="1268770" y="4077356"/>
                </a:moveTo>
                <a:lnTo>
                  <a:pt x="1983697" y="4077356"/>
                </a:lnTo>
                <a:lnTo>
                  <a:pt x="2254502" y="4618967"/>
                </a:lnTo>
                <a:lnTo>
                  <a:pt x="1983697" y="5160578"/>
                </a:lnTo>
                <a:lnTo>
                  <a:pt x="1268770" y="5160578"/>
                </a:lnTo>
                <a:lnTo>
                  <a:pt x="997964" y="4618967"/>
                </a:lnTo>
                <a:close/>
                <a:moveTo>
                  <a:pt x="5930115" y="3764179"/>
                </a:moveTo>
                <a:lnTo>
                  <a:pt x="6477519" y="3764179"/>
                </a:lnTo>
                <a:lnTo>
                  <a:pt x="6684868" y="4178877"/>
                </a:lnTo>
                <a:lnTo>
                  <a:pt x="6477519" y="4593575"/>
                </a:lnTo>
                <a:lnTo>
                  <a:pt x="5930115" y="4593575"/>
                </a:lnTo>
                <a:lnTo>
                  <a:pt x="5722766" y="4178877"/>
                </a:lnTo>
                <a:close/>
                <a:moveTo>
                  <a:pt x="2343499" y="3363749"/>
                </a:moveTo>
                <a:lnTo>
                  <a:pt x="3118568" y="3363749"/>
                </a:lnTo>
                <a:lnTo>
                  <a:pt x="3412154" y="3950922"/>
                </a:lnTo>
                <a:lnTo>
                  <a:pt x="3118568" y="4538095"/>
                </a:lnTo>
                <a:lnTo>
                  <a:pt x="2343499" y="4538095"/>
                </a:lnTo>
                <a:lnTo>
                  <a:pt x="2049912" y="3950922"/>
                </a:lnTo>
                <a:close/>
                <a:moveTo>
                  <a:pt x="4891279" y="3210059"/>
                </a:moveTo>
                <a:lnTo>
                  <a:pt x="5552515" y="3210059"/>
                </a:lnTo>
                <a:lnTo>
                  <a:pt x="5802983" y="3710994"/>
                </a:lnTo>
                <a:lnTo>
                  <a:pt x="5552515" y="4211930"/>
                </a:lnTo>
                <a:lnTo>
                  <a:pt x="4891279" y="4211930"/>
                </a:lnTo>
                <a:lnTo>
                  <a:pt x="4640811" y="3710994"/>
                </a:lnTo>
                <a:close/>
                <a:moveTo>
                  <a:pt x="1099001" y="2682602"/>
                </a:moveTo>
                <a:lnTo>
                  <a:pt x="1937057" y="2682602"/>
                </a:lnTo>
                <a:lnTo>
                  <a:pt x="2254502" y="3317492"/>
                </a:lnTo>
                <a:lnTo>
                  <a:pt x="1937057" y="3952382"/>
                </a:lnTo>
                <a:lnTo>
                  <a:pt x="1099001" y="3952382"/>
                </a:lnTo>
                <a:lnTo>
                  <a:pt x="781556" y="3317492"/>
                </a:lnTo>
                <a:close/>
                <a:moveTo>
                  <a:pt x="3593219" y="2668447"/>
                </a:moveTo>
                <a:lnTo>
                  <a:pt x="4444356" y="2668447"/>
                </a:lnTo>
                <a:lnTo>
                  <a:pt x="4766756" y="3313248"/>
                </a:lnTo>
                <a:lnTo>
                  <a:pt x="4444356" y="3958049"/>
                </a:lnTo>
                <a:lnTo>
                  <a:pt x="3593219" y="3958049"/>
                </a:lnTo>
                <a:lnTo>
                  <a:pt x="3270818" y="3313248"/>
                </a:lnTo>
                <a:close/>
                <a:moveTo>
                  <a:pt x="5873199" y="2659173"/>
                </a:moveTo>
                <a:lnTo>
                  <a:pt x="6534435" y="2659173"/>
                </a:lnTo>
                <a:lnTo>
                  <a:pt x="6784903" y="3160110"/>
                </a:lnTo>
                <a:lnTo>
                  <a:pt x="6534435" y="3661045"/>
                </a:lnTo>
                <a:lnTo>
                  <a:pt x="5873199" y="3661045"/>
                </a:lnTo>
                <a:lnTo>
                  <a:pt x="5622731" y="3160110"/>
                </a:lnTo>
                <a:close/>
                <a:moveTo>
                  <a:pt x="331603" y="2077336"/>
                </a:moveTo>
                <a:lnTo>
                  <a:pt x="879007" y="2077336"/>
                </a:lnTo>
                <a:lnTo>
                  <a:pt x="1086356" y="2492034"/>
                </a:lnTo>
                <a:lnTo>
                  <a:pt x="879007" y="2906732"/>
                </a:lnTo>
                <a:lnTo>
                  <a:pt x="331603" y="2906732"/>
                </a:lnTo>
                <a:lnTo>
                  <a:pt x="124254" y="2492034"/>
                </a:lnTo>
                <a:close/>
                <a:moveTo>
                  <a:pt x="2346776" y="2016018"/>
                </a:moveTo>
                <a:lnTo>
                  <a:pt x="3184832" y="2016018"/>
                </a:lnTo>
                <a:lnTo>
                  <a:pt x="3502277" y="2650907"/>
                </a:lnTo>
                <a:lnTo>
                  <a:pt x="3184832" y="3285798"/>
                </a:lnTo>
                <a:lnTo>
                  <a:pt x="2346776" y="3285798"/>
                </a:lnTo>
                <a:lnTo>
                  <a:pt x="2029331" y="2650907"/>
                </a:lnTo>
                <a:close/>
                <a:moveTo>
                  <a:pt x="4789399" y="2014374"/>
                </a:moveTo>
                <a:lnTo>
                  <a:pt x="5504326" y="2014374"/>
                </a:lnTo>
                <a:lnTo>
                  <a:pt x="5775131" y="2555984"/>
                </a:lnTo>
                <a:lnTo>
                  <a:pt x="5504326" y="3097595"/>
                </a:lnTo>
                <a:lnTo>
                  <a:pt x="4789399" y="3097595"/>
                </a:lnTo>
                <a:lnTo>
                  <a:pt x="4518593" y="2555984"/>
                </a:lnTo>
                <a:close/>
                <a:moveTo>
                  <a:pt x="1221145" y="1514388"/>
                </a:moveTo>
                <a:lnTo>
                  <a:pt x="1936072" y="1514388"/>
                </a:lnTo>
                <a:lnTo>
                  <a:pt x="2206877" y="2055999"/>
                </a:lnTo>
                <a:lnTo>
                  <a:pt x="1936072" y="2597610"/>
                </a:lnTo>
                <a:lnTo>
                  <a:pt x="1221145" y="2597610"/>
                </a:lnTo>
                <a:lnTo>
                  <a:pt x="950339" y="2055999"/>
                </a:lnTo>
                <a:close/>
                <a:moveTo>
                  <a:pt x="547249" y="1479065"/>
                </a:moveTo>
                <a:lnTo>
                  <a:pt x="877436" y="1479065"/>
                </a:lnTo>
                <a:lnTo>
                  <a:pt x="1002506" y="1729206"/>
                </a:lnTo>
                <a:lnTo>
                  <a:pt x="877436" y="1979347"/>
                </a:lnTo>
                <a:lnTo>
                  <a:pt x="547249" y="1979347"/>
                </a:lnTo>
                <a:lnTo>
                  <a:pt x="422178" y="1729206"/>
                </a:lnTo>
                <a:close/>
                <a:moveTo>
                  <a:pt x="90919" y="1396400"/>
                </a:moveTo>
                <a:lnTo>
                  <a:pt x="330944" y="1396400"/>
                </a:lnTo>
                <a:lnTo>
                  <a:pt x="421863" y="1578237"/>
                </a:lnTo>
                <a:lnTo>
                  <a:pt x="330944" y="1760074"/>
                </a:lnTo>
                <a:lnTo>
                  <a:pt x="90919" y="1760074"/>
                </a:lnTo>
                <a:lnTo>
                  <a:pt x="0" y="1578237"/>
                </a:lnTo>
                <a:close/>
                <a:moveTo>
                  <a:pt x="3562675" y="1286205"/>
                </a:moveTo>
                <a:lnTo>
                  <a:pt x="4400731" y="1286205"/>
                </a:lnTo>
                <a:lnTo>
                  <a:pt x="4718176" y="1921095"/>
                </a:lnTo>
                <a:lnTo>
                  <a:pt x="4400731" y="2555984"/>
                </a:lnTo>
                <a:lnTo>
                  <a:pt x="3562675" y="2555984"/>
                </a:lnTo>
                <a:lnTo>
                  <a:pt x="3245230" y="1921095"/>
                </a:lnTo>
                <a:close/>
                <a:moveTo>
                  <a:pt x="2795277" y="680938"/>
                </a:moveTo>
                <a:lnTo>
                  <a:pt x="3342681" y="680938"/>
                </a:lnTo>
                <a:lnTo>
                  <a:pt x="3550030" y="1095636"/>
                </a:lnTo>
                <a:lnTo>
                  <a:pt x="3342681" y="1510335"/>
                </a:lnTo>
                <a:lnTo>
                  <a:pt x="2795277" y="1510335"/>
                </a:lnTo>
                <a:lnTo>
                  <a:pt x="2587928" y="1095636"/>
                </a:lnTo>
                <a:close/>
                <a:moveTo>
                  <a:pt x="4810450" y="619619"/>
                </a:moveTo>
                <a:lnTo>
                  <a:pt x="5648506" y="619619"/>
                </a:lnTo>
                <a:lnTo>
                  <a:pt x="5965951" y="1254509"/>
                </a:lnTo>
                <a:lnTo>
                  <a:pt x="5648506" y="1889400"/>
                </a:lnTo>
                <a:lnTo>
                  <a:pt x="4810450" y="1889400"/>
                </a:lnTo>
                <a:lnTo>
                  <a:pt x="4493005" y="1254509"/>
                </a:lnTo>
                <a:close/>
                <a:moveTo>
                  <a:pt x="3684819" y="117990"/>
                </a:moveTo>
                <a:lnTo>
                  <a:pt x="4399746" y="117990"/>
                </a:lnTo>
                <a:lnTo>
                  <a:pt x="4670551" y="659601"/>
                </a:lnTo>
                <a:lnTo>
                  <a:pt x="4399746" y="1201213"/>
                </a:lnTo>
                <a:lnTo>
                  <a:pt x="3684819" y="1201213"/>
                </a:lnTo>
                <a:lnTo>
                  <a:pt x="3414013" y="659601"/>
                </a:lnTo>
                <a:close/>
                <a:moveTo>
                  <a:pt x="3010923" y="82667"/>
                </a:moveTo>
                <a:lnTo>
                  <a:pt x="3341110" y="82667"/>
                </a:lnTo>
                <a:lnTo>
                  <a:pt x="3466180" y="332808"/>
                </a:lnTo>
                <a:lnTo>
                  <a:pt x="3341110" y="582949"/>
                </a:lnTo>
                <a:lnTo>
                  <a:pt x="3010923" y="582949"/>
                </a:lnTo>
                <a:lnTo>
                  <a:pt x="2885852" y="332808"/>
                </a:lnTo>
                <a:close/>
                <a:moveTo>
                  <a:pt x="2554593" y="0"/>
                </a:moveTo>
                <a:lnTo>
                  <a:pt x="2794618" y="0"/>
                </a:lnTo>
                <a:lnTo>
                  <a:pt x="2885536" y="181837"/>
                </a:lnTo>
                <a:lnTo>
                  <a:pt x="2794618" y="363674"/>
                </a:lnTo>
                <a:lnTo>
                  <a:pt x="2554593" y="363674"/>
                </a:lnTo>
                <a:lnTo>
                  <a:pt x="2463674" y="181837"/>
                </a:lnTo>
                <a:close/>
              </a:path>
            </a:pathLst>
          </a:custGeom>
          <a:solidFill>
            <a:schemeClr val="bg1">
              <a:lumMod val="95000"/>
            </a:schemeClr>
          </a:solidFill>
          <a:ln w="95250">
            <a:noFill/>
          </a:ln>
        </p:spPr>
        <p:txBody>
          <a:bodyPr wrap="square" anchor="ctr">
            <a:noAutofit/>
          </a:bodyP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25606276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0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id="{A2337EED-6D2F-4724-A299-87463BE1290B}"/>
              </a:ext>
            </a:extLst>
          </p:cNvPr>
          <p:cNvSpPr>
            <a:spLocks noGrp="1"/>
          </p:cNvSpPr>
          <p:nvPr>
            <p:ph type="pic" sz="quarter" idx="12" hasCustomPrompt="1"/>
          </p:nvPr>
        </p:nvSpPr>
        <p:spPr>
          <a:xfrm>
            <a:off x="649480" y="1157591"/>
            <a:ext cx="10893040" cy="4542818"/>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a:t>Place Your Picture Here And Send To Back</a:t>
            </a:r>
            <a:endParaRPr lang="ko-KR" altLang="en-US"/>
          </a:p>
        </p:txBody>
      </p:sp>
    </p:spTree>
    <p:extLst>
      <p:ext uri="{BB962C8B-B14F-4D97-AF65-F5344CB8AC3E}">
        <p14:creationId xmlns:p14="http://schemas.microsoft.com/office/powerpoint/2010/main" val="32210332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7DE729B-46E3-4188-9944-4898D8673BA9}"/>
              </a:ext>
            </a:extLst>
          </p:cNvPr>
          <p:cNvSpPr>
            <a:spLocks noGrp="1"/>
          </p:cNvSpPr>
          <p:nvPr>
            <p:ph type="pic" idx="16" hasCustomPrompt="1"/>
          </p:nvPr>
        </p:nvSpPr>
        <p:spPr>
          <a:xfrm>
            <a:off x="4403035" y="0"/>
            <a:ext cx="7788965" cy="6858000"/>
          </a:xfrm>
          <a:custGeom>
            <a:avLst/>
            <a:gdLst>
              <a:gd name="connsiteX0" fmla="*/ 3894482 w 7788965"/>
              <a:gd name="connsiteY0" fmla="*/ 2146852 h 6858000"/>
              <a:gd name="connsiteX1" fmla="*/ 7788964 w 7788965"/>
              <a:gd name="connsiteY1" fmla="*/ 6858000 h 6858000"/>
              <a:gd name="connsiteX2" fmla="*/ 0 w 7788965"/>
              <a:gd name="connsiteY2" fmla="*/ 6858000 h 6858000"/>
              <a:gd name="connsiteX3" fmla="*/ 0 w 7788965"/>
              <a:gd name="connsiteY3" fmla="*/ 6857999 h 6858000"/>
              <a:gd name="connsiteX4" fmla="*/ 5734705 w 7788965"/>
              <a:gd name="connsiteY4" fmla="*/ 0 h 6858000"/>
              <a:gd name="connsiteX5" fmla="*/ 7788965 w 7788965"/>
              <a:gd name="connsiteY5" fmla="*/ 0 h 6858000"/>
              <a:gd name="connsiteX6" fmla="*/ 7788965 w 7788965"/>
              <a:gd name="connsiteY6" fmla="*/ 6641351 h 6858000"/>
              <a:gd name="connsiteX7" fmla="*/ 4000566 w 7788965"/>
              <a:gd name="connsiteY7" fmla="*/ 2078313 h 6858000"/>
              <a:gd name="connsiteX8" fmla="*/ 2214158 w 7788965"/>
              <a:gd name="connsiteY8" fmla="*/ 0 h 6858000"/>
              <a:gd name="connsiteX9" fmla="*/ 5574803 w 7788965"/>
              <a:gd name="connsiteY9" fmla="*/ 0 h 6858000"/>
              <a:gd name="connsiteX10" fmla="*/ 3894480 w 7788965"/>
              <a:gd name="connsiteY10" fmla="*/ 2032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88965" h="6858000">
                <a:moveTo>
                  <a:pt x="3894482" y="2146852"/>
                </a:moveTo>
                <a:lnTo>
                  <a:pt x="7788964" y="6858000"/>
                </a:lnTo>
                <a:lnTo>
                  <a:pt x="0" y="6858000"/>
                </a:lnTo>
                <a:lnTo>
                  <a:pt x="0" y="6857999"/>
                </a:lnTo>
                <a:close/>
                <a:moveTo>
                  <a:pt x="5734705" y="0"/>
                </a:moveTo>
                <a:lnTo>
                  <a:pt x="7788965" y="0"/>
                </a:lnTo>
                <a:lnTo>
                  <a:pt x="7788965" y="6641351"/>
                </a:lnTo>
                <a:lnTo>
                  <a:pt x="4000566" y="2078313"/>
                </a:lnTo>
                <a:close/>
                <a:moveTo>
                  <a:pt x="2214158" y="0"/>
                </a:moveTo>
                <a:lnTo>
                  <a:pt x="5574803" y="0"/>
                </a:lnTo>
                <a:lnTo>
                  <a:pt x="3894480" y="2032683"/>
                </a:ln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883228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409303" y="261129"/>
            <a:ext cx="11473295" cy="724247"/>
          </a:xfrm>
          <a:prstGeom prst="rect">
            <a:avLst/>
          </a:prstGeom>
        </p:spPr>
        <p:txBody>
          <a:bodyPr tIns="91440" anchor="ctr"/>
          <a:lstStyle>
            <a:lvl1pPr marL="0" indent="0" algn="l">
              <a:buNone/>
              <a:defRPr sz="5400" b="0" baseline="0">
                <a:solidFill>
                  <a:schemeClr val="tx1"/>
                </a:solidFill>
                <a:latin typeface="+mj-lt"/>
                <a:cs typeface="Arial" pitchFamily="34" charset="0"/>
              </a:defRPr>
            </a:lvl1pPr>
          </a:lstStyle>
          <a:p>
            <a:pPr lvl="0"/>
            <a:r>
              <a:rPr lang="en-US" altLang="ko-KR"/>
              <a:t>BASIC LAYOUT</a:t>
            </a:r>
          </a:p>
        </p:txBody>
      </p:sp>
      <p:sp>
        <p:nvSpPr>
          <p:cNvPr id="3" name="Text Placeholder 9">
            <a:extLst>
              <a:ext uri="{FF2B5EF4-FFF2-40B4-BE49-F238E27FC236}">
                <a16:creationId xmlns:a16="http://schemas.microsoft.com/office/drawing/2014/main" id="{27651D13-5C77-4918-A550-634228B21C70}"/>
              </a:ext>
            </a:extLst>
          </p:cNvPr>
          <p:cNvSpPr>
            <a:spLocks noGrp="1"/>
          </p:cNvSpPr>
          <p:nvPr>
            <p:ph type="body" sz="quarter" idx="11" hasCustomPrompt="1"/>
          </p:nvPr>
        </p:nvSpPr>
        <p:spPr>
          <a:xfrm>
            <a:off x="409303" y="985376"/>
            <a:ext cx="11473295" cy="347033"/>
          </a:xfrm>
          <a:prstGeom prst="rect">
            <a:avLst/>
          </a:prstGeom>
        </p:spPr>
        <p:txBody>
          <a:bodyPr lIns="182880" tIns="91440" anchor="ctr"/>
          <a:lstStyle>
            <a:lvl1pPr marL="0" indent="0" algn="l">
              <a:buNone/>
              <a:defRPr sz="1600" b="0" baseline="0">
                <a:solidFill>
                  <a:schemeClr val="tx1">
                    <a:lumMod val="85000"/>
                    <a:lumOff val="15000"/>
                  </a:schemeClr>
                </a:solidFill>
                <a:latin typeface="+mn-lt"/>
                <a:cs typeface="Arial" pitchFamily="34" charset="0"/>
              </a:defRPr>
            </a:lvl1pPr>
          </a:lstStyle>
          <a:p>
            <a:pPr lvl="0"/>
            <a:r>
              <a:rPr lang="en-US" altLang="ko-KR"/>
              <a:t>BASIC LAYOUT</a:t>
            </a:r>
          </a:p>
        </p:txBody>
      </p:sp>
      <p:sp>
        <p:nvSpPr>
          <p:cNvPr id="4" name="Rectangle 3">
            <a:extLst>
              <a:ext uri="{FF2B5EF4-FFF2-40B4-BE49-F238E27FC236}">
                <a16:creationId xmlns:a16="http://schemas.microsoft.com/office/drawing/2014/main" id="{66A1F53C-4EAE-4D16-BE51-CB0839C625EA}"/>
              </a:ext>
            </a:extLst>
          </p:cNvPr>
          <p:cNvSpPr/>
          <p:nvPr userDrawn="1"/>
        </p:nvSpPr>
        <p:spPr>
          <a:xfrm>
            <a:off x="0" y="243711"/>
            <a:ext cx="191589" cy="1071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40229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50FD7AD4-B46A-43D7-A779-027E8FA4A8C6}"/>
              </a:ext>
            </a:extLst>
          </p:cNvPr>
          <p:cNvSpPr>
            <a:spLocks noGrp="1"/>
          </p:cNvSpPr>
          <p:nvPr>
            <p:ph type="pic" idx="11" hasCustomPrompt="1"/>
          </p:nvPr>
        </p:nvSpPr>
        <p:spPr>
          <a:xfrm>
            <a:off x="9352547" y="4018545"/>
            <a:ext cx="2839453" cy="2839453"/>
          </a:xfrm>
          <a:custGeom>
            <a:avLst/>
            <a:gdLst>
              <a:gd name="connsiteX0" fmla="*/ 2839453 w 2839453"/>
              <a:gd name="connsiteY0" fmla="*/ 0 h 2839453"/>
              <a:gd name="connsiteX1" fmla="*/ 2839453 w 2839453"/>
              <a:gd name="connsiteY1" fmla="*/ 2839453 h 2839453"/>
              <a:gd name="connsiteX2" fmla="*/ 0 w 2839453"/>
              <a:gd name="connsiteY2" fmla="*/ 2839453 h 2839453"/>
            </a:gdLst>
            <a:ahLst/>
            <a:cxnLst>
              <a:cxn ang="0">
                <a:pos x="connsiteX0" y="connsiteY0"/>
              </a:cxn>
              <a:cxn ang="0">
                <a:pos x="connsiteX1" y="connsiteY1"/>
              </a:cxn>
              <a:cxn ang="0">
                <a:pos x="connsiteX2" y="connsiteY2"/>
              </a:cxn>
            </a:cxnLst>
            <a:rect l="l" t="t" r="r" b="b"/>
            <a:pathLst>
              <a:path w="2839453" h="2839453">
                <a:moveTo>
                  <a:pt x="2839453" y="0"/>
                </a:moveTo>
                <a:lnTo>
                  <a:pt x="2839453" y="2839453"/>
                </a:lnTo>
                <a:lnTo>
                  <a:pt x="0" y="2839453"/>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4" name="Picture Placeholder 13">
            <a:extLst>
              <a:ext uri="{FF2B5EF4-FFF2-40B4-BE49-F238E27FC236}">
                <a16:creationId xmlns:a16="http://schemas.microsoft.com/office/drawing/2014/main" id="{831A51D1-EA91-49E5-A2BB-BF3453B540DA}"/>
              </a:ext>
            </a:extLst>
          </p:cNvPr>
          <p:cNvSpPr>
            <a:spLocks noGrp="1"/>
          </p:cNvSpPr>
          <p:nvPr>
            <p:ph type="pic" idx="12" hasCustomPrompt="1"/>
          </p:nvPr>
        </p:nvSpPr>
        <p:spPr>
          <a:xfrm>
            <a:off x="3001441" y="3939910"/>
            <a:ext cx="5836182" cy="2918091"/>
          </a:xfrm>
          <a:custGeom>
            <a:avLst/>
            <a:gdLst>
              <a:gd name="connsiteX0" fmla="*/ 2918092 w 5836182"/>
              <a:gd name="connsiteY0" fmla="*/ 0 h 2918091"/>
              <a:gd name="connsiteX1" fmla="*/ 5836182 w 5836182"/>
              <a:gd name="connsiteY1" fmla="*/ 2918091 h 2918091"/>
              <a:gd name="connsiteX2" fmla="*/ 0 w 5836182"/>
              <a:gd name="connsiteY2" fmla="*/ 2918091 h 2918091"/>
            </a:gdLst>
            <a:ahLst/>
            <a:cxnLst>
              <a:cxn ang="0">
                <a:pos x="connsiteX0" y="connsiteY0"/>
              </a:cxn>
              <a:cxn ang="0">
                <a:pos x="connsiteX1" y="connsiteY1"/>
              </a:cxn>
              <a:cxn ang="0">
                <a:pos x="connsiteX2" y="connsiteY2"/>
              </a:cxn>
            </a:cxnLst>
            <a:rect l="l" t="t" r="r" b="b"/>
            <a:pathLst>
              <a:path w="5836182" h="2918091">
                <a:moveTo>
                  <a:pt x="2918092" y="0"/>
                </a:moveTo>
                <a:lnTo>
                  <a:pt x="5836182" y="2918091"/>
                </a:lnTo>
                <a:lnTo>
                  <a:pt x="0" y="2918091"/>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2" name="Picture Placeholder 11">
            <a:extLst>
              <a:ext uri="{FF2B5EF4-FFF2-40B4-BE49-F238E27FC236}">
                <a16:creationId xmlns:a16="http://schemas.microsoft.com/office/drawing/2014/main" id="{4FFE51ED-5EFB-4004-8A34-484B26693E59}"/>
              </a:ext>
            </a:extLst>
          </p:cNvPr>
          <p:cNvSpPr>
            <a:spLocks noGrp="1"/>
          </p:cNvSpPr>
          <p:nvPr>
            <p:ph type="pic" idx="13" hasCustomPrompt="1"/>
          </p:nvPr>
        </p:nvSpPr>
        <p:spPr>
          <a:xfrm>
            <a:off x="9232735" y="2"/>
            <a:ext cx="2959264" cy="3575629"/>
          </a:xfrm>
          <a:custGeom>
            <a:avLst/>
            <a:gdLst>
              <a:gd name="connsiteX0" fmla="*/ 616365 w 2959264"/>
              <a:gd name="connsiteY0" fmla="*/ 0 h 3575629"/>
              <a:gd name="connsiteX1" fmla="*/ 2959264 w 2959264"/>
              <a:gd name="connsiteY1" fmla="*/ 0 h 3575629"/>
              <a:gd name="connsiteX2" fmla="*/ 2959264 w 2959264"/>
              <a:gd name="connsiteY2" fmla="*/ 3575629 h 3575629"/>
              <a:gd name="connsiteX3" fmla="*/ 0 w 2959264"/>
              <a:gd name="connsiteY3" fmla="*/ 616365 h 3575629"/>
            </a:gdLst>
            <a:ahLst/>
            <a:cxnLst>
              <a:cxn ang="0">
                <a:pos x="connsiteX0" y="connsiteY0"/>
              </a:cxn>
              <a:cxn ang="0">
                <a:pos x="connsiteX1" y="connsiteY1"/>
              </a:cxn>
              <a:cxn ang="0">
                <a:pos x="connsiteX2" y="connsiteY2"/>
              </a:cxn>
              <a:cxn ang="0">
                <a:pos x="connsiteX3" y="connsiteY3"/>
              </a:cxn>
            </a:cxnLst>
            <a:rect l="l" t="t" r="r" b="b"/>
            <a:pathLst>
              <a:path w="2959264" h="3575629">
                <a:moveTo>
                  <a:pt x="616365" y="0"/>
                </a:moveTo>
                <a:lnTo>
                  <a:pt x="2959264" y="0"/>
                </a:lnTo>
                <a:lnTo>
                  <a:pt x="2959264" y="3575629"/>
                </a:lnTo>
                <a:lnTo>
                  <a:pt x="0" y="616365"/>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Your Picture Here</a:t>
            </a:r>
            <a:endParaRPr lang="ko-KR" altLang="en-US"/>
          </a:p>
        </p:txBody>
      </p:sp>
      <p:sp>
        <p:nvSpPr>
          <p:cNvPr id="13" name="Picture Placeholder 12">
            <a:extLst>
              <a:ext uri="{FF2B5EF4-FFF2-40B4-BE49-F238E27FC236}">
                <a16:creationId xmlns:a16="http://schemas.microsoft.com/office/drawing/2014/main" id="{C6B886F3-19D2-488F-BA2E-5741EAC23FAC}"/>
              </a:ext>
            </a:extLst>
          </p:cNvPr>
          <p:cNvSpPr>
            <a:spLocks noGrp="1"/>
          </p:cNvSpPr>
          <p:nvPr>
            <p:ph type="pic" idx="10" hasCustomPrompt="1"/>
          </p:nvPr>
        </p:nvSpPr>
        <p:spPr>
          <a:xfrm>
            <a:off x="6096000" y="781053"/>
            <a:ext cx="5991222" cy="5991222"/>
          </a:xfrm>
          <a:custGeom>
            <a:avLst/>
            <a:gdLst>
              <a:gd name="connsiteX0" fmla="*/ 2995611 w 5991222"/>
              <a:gd name="connsiteY0" fmla="*/ 0 h 5991222"/>
              <a:gd name="connsiteX1" fmla="*/ 5991222 w 5991222"/>
              <a:gd name="connsiteY1" fmla="*/ 2995611 h 5991222"/>
              <a:gd name="connsiteX2" fmla="*/ 2995611 w 5991222"/>
              <a:gd name="connsiteY2" fmla="*/ 5991222 h 5991222"/>
              <a:gd name="connsiteX3" fmla="*/ 0 w 5991222"/>
              <a:gd name="connsiteY3" fmla="*/ 2995611 h 5991222"/>
            </a:gdLst>
            <a:ahLst/>
            <a:cxnLst>
              <a:cxn ang="0">
                <a:pos x="connsiteX0" y="connsiteY0"/>
              </a:cxn>
              <a:cxn ang="0">
                <a:pos x="connsiteX1" y="connsiteY1"/>
              </a:cxn>
              <a:cxn ang="0">
                <a:pos x="connsiteX2" y="connsiteY2"/>
              </a:cxn>
              <a:cxn ang="0">
                <a:pos x="connsiteX3" y="connsiteY3"/>
              </a:cxn>
            </a:cxnLst>
            <a:rect l="l" t="t" r="r" b="b"/>
            <a:pathLst>
              <a:path w="5991222" h="5991222">
                <a:moveTo>
                  <a:pt x="2995611" y="0"/>
                </a:moveTo>
                <a:lnTo>
                  <a:pt x="5991222" y="2995611"/>
                </a:lnTo>
                <a:lnTo>
                  <a:pt x="2995611" y="5991222"/>
                </a:lnTo>
                <a:lnTo>
                  <a:pt x="0" y="2995611"/>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a:t>Place Your Picture Here And Send To Back</a:t>
            </a:r>
            <a:endParaRPr lang="ko-KR" altLang="en-US"/>
          </a:p>
        </p:txBody>
      </p:sp>
    </p:spTree>
    <p:extLst>
      <p:ext uri="{BB962C8B-B14F-4D97-AF65-F5344CB8AC3E}">
        <p14:creationId xmlns:p14="http://schemas.microsoft.com/office/powerpoint/2010/main" val="217674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sp>
        <p:nvSpPr>
          <p:cNvPr id="8" name="Picture Placeholder 2"/>
          <p:cNvSpPr>
            <a:spLocks noGrp="1"/>
          </p:cNvSpPr>
          <p:nvPr>
            <p:ph type="pic" idx="12" hasCustomPrompt="1"/>
          </p:nvPr>
        </p:nvSpPr>
        <p:spPr>
          <a:xfrm>
            <a:off x="4348264" y="540000"/>
            <a:ext cx="3869178" cy="2600968"/>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3" hasCustomPrompt="1"/>
          </p:nvPr>
        </p:nvSpPr>
        <p:spPr>
          <a:xfrm>
            <a:off x="4348264" y="3696780"/>
            <a:ext cx="3869178" cy="2600968"/>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4" hasCustomPrompt="1"/>
          </p:nvPr>
        </p:nvSpPr>
        <p:spPr>
          <a:xfrm>
            <a:off x="8453336" y="1023552"/>
            <a:ext cx="2988000" cy="388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31435610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a:t>PNG &amp; Shapes Layout</a:t>
            </a:r>
          </a:p>
        </p:txBody>
      </p:sp>
    </p:spTree>
    <p:extLst>
      <p:ext uri="{BB962C8B-B14F-4D97-AF65-F5344CB8AC3E}">
        <p14:creationId xmlns:p14="http://schemas.microsoft.com/office/powerpoint/2010/main" val="42115625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a:solidFill>
                  <a:schemeClr val="bg1"/>
                </a:solidFill>
                <a:latin typeface="Arial" pitchFamily="34" charset="0"/>
                <a:cs typeface="Arial" pitchFamily="34" charset="0"/>
              </a:rPr>
              <a:t>You can Resize without losing quality</a:t>
            </a:r>
            <a:endParaRPr lang="ko-KR" altLang="en-US" sz="1400" b="1">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a:solidFill>
                  <a:schemeClr val="bg1"/>
                </a:solidFill>
                <a:latin typeface="Arial" pitchFamily="34" charset="0"/>
                <a:cs typeface="Arial" pitchFamily="34" charset="0"/>
              </a:rPr>
              <a:t>You can Change Fill Color &amp;</a:t>
            </a:r>
          </a:p>
          <a:p>
            <a:r>
              <a:rPr lang="en-US" altLang="ko-KR" sz="1400" b="1">
                <a:solidFill>
                  <a:schemeClr val="bg1"/>
                </a:solidFill>
                <a:latin typeface="Arial" pitchFamily="34" charset="0"/>
                <a:cs typeface="Arial" pitchFamily="34" charset="0"/>
              </a:rPr>
              <a:t>Line Color</a:t>
            </a:r>
            <a:endParaRPr lang="ko-KR" altLang="en-US" sz="1400" b="1">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a:solidFill>
                  <a:schemeClr val="bg1"/>
                </a:solidFill>
                <a:latin typeface="Arial" pitchFamily="34" charset="0"/>
                <a:cs typeface="Arial" pitchFamily="34" charset="0"/>
              </a:rPr>
              <a:t>www.allppt.com</a:t>
            </a:r>
            <a:endParaRPr lang="ko-KR" altLang="en-US" sz="140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a:solidFill>
                  <a:schemeClr val="bg1"/>
                </a:solidFill>
                <a:latin typeface="+mn-lt"/>
                <a:ea typeface="+mn-ea"/>
                <a:cs typeface="Arial" pitchFamily="34" charset="0"/>
              </a:rPr>
              <a:t>FREE </a:t>
            </a:r>
          </a:p>
          <a:p>
            <a:r>
              <a:rPr lang="en-US" altLang="ko-KR" sz="2800" b="1">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303241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340FB-2E03-624E-B076-DFD9BCB277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5ED93D18-F654-399F-791A-FA6394B073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0F2D9F5D-F309-9B13-3E54-5282EA4D8ED0}"/>
              </a:ext>
            </a:extLst>
          </p:cNvPr>
          <p:cNvSpPr>
            <a:spLocks noGrp="1"/>
          </p:cNvSpPr>
          <p:nvPr>
            <p:ph type="dt" sz="half" idx="10"/>
          </p:nvPr>
        </p:nvSpPr>
        <p:spPr/>
        <p:txBody>
          <a:bodyPr/>
          <a:lstStyle/>
          <a:p>
            <a:fld id="{EA0C0817-A112-4847-8014-A94B7D2A4EA3}" type="datetime1">
              <a:rPr lang="en-US" smtClean="0"/>
              <a:t>3/30/2023</a:t>
            </a:fld>
            <a:endParaRPr lang="en-US"/>
          </a:p>
        </p:txBody>
      </p:sp>
      <p:sp>
        <p:nvSpPr>
          <p:cNvPr id="5" name="Footer Placeholder 4">
            <a:extLst>
              <a:ext uri="{FF2B5EF4-FFF2-40B4-BE49-F238E27FC236}">
                <a16:creationId xmlns:a16="http://schemas.microsoft.com/office/drawing/2014/main" id="{1B93B2ED-F76B-6340-3327-8FFADB4392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E977D6-B064-16F1-519F-0EC8DCD37557}"/>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2682885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030E8-F2E5-F665-D29E-047EC0A2181C}"/>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3AEF501-AFF6-60C1-F0C4-0F47815B7D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02F8881-6446-1517-C586-7352ED9B9948}"/>
              </a:ext>
            </a:extLst>
          </p:cNvPr>
          <p:cNvSpPr>
            <a:spLocks noGrp="1"/>
          </p:cNvSpPr>
          <p:nvPr>
            <p:ph type="dt" sz="half" idx="10"/>
          </p:nvPr>
        </p:nvSpPr>
        <p:spPr/>
        <p:txBody>
          <a:bodyPr/>
          <a:lstStyle/>
          <a:p>
            <a:fld id="{7332B432-ACDA-4023-A761-2BAB76577B62}" type="datetime1">
              <a:rPr lang="en-US" smtClean="0"/>
              <a:t>3/30/2023</a:t>
            </a:fld>
            <a:endParaRPr lang="en-US"/>
          </a:p>
        </p:txBody>
      </p:sp>
      <p:sp>
        <p:nvSpPr>
          <p:cNvPr id="5" name="Footer Placeholder 4">
            <a:extLst>
              <a:ext uri="{FF2B5EF4-FFF2-40B4-BE49-F238E27FC236}">
                <a16:creationId xmlns:a16="http://schemas.microsoft.com/office/drawing/2014/main" id="{741E1A04-DD4F-ED00-6909-84D95AB8BE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59A6B-123C-E1E4-3D18-7CE48719ACAB}"/>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995968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E1A4A-EEEB-5EDD-C180-08A9657C1F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61F39C4A-5276-56CC-8894-11B103242C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D02497-4FFD-0A44-4AC4-8EDDEE94E720}"/>
              </a:ext>
            </a:extLst>
          </p:cNvPr>
          <p:cNvSpPr>
            <a:spLocks noGrp="1"/>
          </p:cNvSpPr>
          <p:nvPr>
            <p:ph type="dt" sz="half" idx="10"/>
          </p:nvPr>
        </p:nvSpPr>
        <p:spPr/>
        <p:txBody>
          <a:bodyPr/>
          <a:lstStyle/>
          <a:p>
            <a:fld id="{D9C646AA-F36E-4540-911D-FFFC0A0EF24A}" type="datetime1">
              <a:rPr lang="en-US" smtClean="0"/>
              <a:t>3/30/2023</a:t>
            </a:fld>
            <a:endParaRPr lang="en-US"/>
          </a:p>
        </p:txBody>
      </p:sp>
      <p:sp>
        <p:nvSpPr>
          <p:cNvPr id="5" name="Footer Placeholder 4">
            <a:extLst>
              <a:ext uri="{FF2B5EF4-FFF2-40B4-BE49-F238E27FC236}">
                <a16:creationId xmlns:a16="http://schemas.microsoft.com/office/drawing/2014/main" id="{C5DA1E22-DBF8-670E-8895-03C4031348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EBBB4-3B26-7784-5C08-64848285F05D}"/>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3234438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CF174-EBD6-68AD-A99D-4AD900BEF951}"/>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227AB886-B963-1DA8-A9BE-6F5BFEC404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83D1865E-0C88-81CB-EAD7-110DD4B3BF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9817300E-0433-3A6B-9AE9-2876CBE257D6}"/>
              </a:ext>
            </a:extLst>
          </p:cNvPr>
          <p:cNvSpPr>
            <a:spLocks noGrp="1"/>
          </p:cNvSpPr>
          <p:nvPr>
            <p:ph type="dt" sz="half" idx="10"/>
          </p:nvPr>
        </p:nvSpPr>
        <p:spPr/>
        <p:txBody>
          <a:bodyPr/>
          <a:lstStyle/>
          <a:p>
            <a:fld id="{69186D26-FA5F-4637-B602-B7C2DC34CFD4}" type="datetime1">
              <a:rPr lang="en-US" smtClean="0"/>
              <a:t>3/30/2023</a:t>
            </a:fld>
            <a:endParaRPr lang="en-US"/>
          </a:p>
        </p:txBody>
      </p:sp>
      <p:sp>
        <p:nvSpPr>
          <p:cNvPr id="6" name="Footer Placeholder 5">
            <a:extLst>
              <a:ext uri="{FF2B5EF4-FFF2-40B4-BE49-F238E27FC236}">
                <a16:creationId xmlns:a16="http://schemas.microsoft.com/office/drawing/2014/main" id="{36323A35-7DD1-6D44-4AA7-B144373C14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A01F17-A797-4C86-A516-53C8B2DA4443}"/>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477707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88C4C-4468-7F25-03C2-322C54275468}"/>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1757CCC8-9E77-0A82-140C-95378559F6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881A66-A185-1DB4-4C1E-71522A8814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57A40F44-D2F7-5B70-CD2C-F5A7E25993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D302BF-27C8-38F2-BF22-0A8F1A066F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F6EEA491-F208-AF89-0695-489C02E63930}"/>
              </a:ext>
            </a:extLst>
          </p:cNvPr>
          <p:cNvSpPr>
            <a:spLocks noGrp="1"/>
          </p:cNvSpPr>
          <p:nvPr>
            <p:ph type="dt" sz="half" idx="10"/>
          </p:nvPr>
        </p:nvSpPr>
        <p:spPr/>
        <p:txBody>
          <a:bodyPr/>
          <a:lstStyle/>
          <a:p>
            <a:fld id="{8A7F15D8-96D1-4781-BC50-CA8A088B2FE4}" type="datetime1">
              <a:rPr lang="en-US" smtClean="0"/>
              <a:t>3/30/2023</a:t>
            </a:fld>
            <a:endParaRPr lang="en-US"/>
          </a:p>
        </p:txBody>
      </p:sp>
      <p:sp>
        <p:nvSpPr>
          <p:cNvPr id="8" name="Footer Placeholder 7">
            <a:extLst>
              <a:ext uri="{FF2B5EF4-FFF2-40B4-BE49-F238E27FC236}">
                <a16:creationId xmlns:a16="http://schemas.microsoft.com/office/drawing/2014/main" id="{1EC9F2D7-529D-40CB-84DC-93CFE8B74F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DF3A9B-9361-F8E4-0946-495AD8888B0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3590783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EBBF1-3D46-40D7-A81A-752B35660FAC}"/>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FC54F2AC-8411-FD16-8DDD-E1BC04E38122}"/>
              </a:ext>
            </a:extLst>
          </p:cNvPr>
          <p:cNvSpPr>
            <a:spLocks noGrp="1"/>
          </p:cNvSpPr>
          <p:nvPr>
            <p:ph type="dt" sz="half" idx="10"/>
          </p:nvPr>
        </p:nvSpPr>
        <p:spPr/>
        <p:txBody>
          <a:bodyPr/>
          <a:lstStyle/>
          <a:p>
            <a:fld id="{F9A96C99-B8F8-4528-BD05-0E16E943DC09}" type="datetime1">
              <a:rPr lang="en-US" smtClean="0"/>
              <a:t>3/30/2023</a:t>
            </a:fld>
            <a:endParaRPr lang="en-US"/>
          </a:p>
        </p:txBody>
      </p:sp>
      <p:sp>
        <p:nvSpPr>
          <p:cNvPr id="4" name="Footer Placeholder 3">
            <a:extLst>
              <a:ext uri="{FF2B5EF4-FFF2-40B4-BE49-F238E27FC236}">
                <a16:creationId xmlns:a16="http://schemas.microsoft.com/office/drawing/2014/main" id="{19CAB987-687B-82B1-F428-7BDDBD7F57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DB0223-660F-1EB5-D9B1-9EE0933667F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0105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023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878735-2E39-8DD4-2135-FEC8816C8864}"/>
              </a:ext>
            </a:extLst>
          </p:cNvPr>
          <p:cNvSpPr>
            <a:spLocks noGrp="1"/>
          </p:cNvSpPr>
          <p:nvPr>
            <p:ph type="dt" sz="half" idx="10"/>
          </p:nvPr>
        </p:nvSpPr>
        <p:spPr/>
        <p:txBody>
          <a:bodyPr/>
          <a:lstStyle/>
          <a:p>
            <a:fld id="{03636942-C211-4B28-8DBD-C953E00AF71B}" type="datetime1">
              <a:rPr lang="en-US" smtClean="0"/>
              <a:t>3/30/2023</a:t>
            </a:fld>
            <a:endParaRPr lang="en-US"/>
          </a:p>
        </p:txBody>
      </p:sp>
      <p:sp>
        <p:nvSpPr>
          <p:cNvPr id="3" name="Footer Placeholder 2">
            <a:extLst>
              <a:ext uri="{FF2B5EF4-FFF2-40B4-BE49-F238E27FC236}">
                <a16:creationId xmlns:a16="http://schemas.microsoft.com/office/drawing/2014/main" id="{D9150AA5-D252-1E77-F976-DAE9980B11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4C39A8-C9A7-E9BB-E11C-13B08A7CEC96}"/>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875806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25064-D05F-7BB3-15EA-CC6A3ACCE5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3932BA22-51B6-689A-80A3-CE5531FDE2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627EEB2D-5E9E-034B-170D-4C1099A23C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3FECAC-2B9B-65A6-B204-BD9A927C5C35}"/>
              </a:ext>
            </a:extLst>
          </p:cNvPr>
          <p:cNvSpPr>
            <a:spLocks noGrp="1"/>
          </p:cNvSpPr>
          <p:nvPr>
            <p:ph type="dt" sz="half" idx="10"/>
          </p:nvPr>
        </p:nvSpPr>
        <p:spPr/>
        <p:txBody>
          <a:bodyPr/>
          <a:lstStyle/>
          <a:p>
            <a:fld id="{7E8D12A6-918A-48BD-8CB9-CA713993B0EA}" type="datetime1">
              <a:rPr lang="en-US" smtClean="0"/>
              <a:t>3/30/2023</a:t>
            </a:fld>
            <a:endParaRPr lang="en-US"/>
          </a:p>
        </p:txBody>
      </p:sp>
      <p:sp>
        <p:nvSpPr>
          <p:cNvPr id="6" name="Footer Placeholder 5">
            <a:extLst>
              <a:ext uri="{FF2B5EF4-FFF2-40B4-BE49-F238E27FC236}">
                <a16:creationId xmlns:a16="http://schemas.microsoft.com/office/drawing/2014/main" id="{13BA2032-982C-B965-B54E-F1CBFD9E11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982FC0-3988-1291-F2B2-40717AF493C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132600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84209-0021-BA0D-0531-9EB1420398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210027D0-D658-6C8B-416D-EE2BEE280D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1882DEEF-100E-882A-581B-6A193DC1A3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CE6306-B77F-D8F6-D122-08416C5F2B9C}"/>
              </a:ext>
            </a:extLst>
          </p:cNvPr>
          <p:cNvSpPr>
            <a:spLocks noGrp="1"/>
          </p:cNvSpPr>
          <p:nvPr>
            <p:ph type="dt" sz="half" idx="10"/>
          </p:nvPr>
        </p:nvSpPr>
        <p:spPr/>
        <p:txBody>
          <a:bodyPr/>
          <a:lstStyle/>
          <a:p>
            <a:fld id="{E778CE86-875F-4587-BCF6-FA054AFC0D53}" type="datetime1">
              <a:rPr lang="en-US" smtClean="0"/>
              <a:pPr/>
              <a:t>3/30/2023</a:t>
            </a:fld>
            <a:endParaRPr lang="en-US"/>
          </a:p>
        </p:txBody>
      </p:sp>
      <p:sp>
        <p:nvSpPr>
          <p:cNvPr id="6" name="Footer Placeholder 5">
            <a:extLst>
              <a:ext uri="{FF2B5EF4-FFF2-40B4-BE49-F238E27FC236}">
                <a16:creationId xmlns:a16="http://schemas.microsoft.com/office/drawing/2014/main" id="{698AA636-7644-270E-3EE3-D9E4B820532E}"/>
              </a:ext>
            </a:extLst>
          </p:cNvPr>
          <p:cNvSpPr>
            <a:spLocks noGrp="1"/>
          </p:cNvSpPr>
          <p:nvPr>
            <p:ph type="ftr" sz="quarter" idx="11"/>
          </p:nvPr>
        </p:nvSpPr>
        <p:spPr/>
        <p:txBody>
          <a:bodyPr/>
          <a:lstStyle/>
          <a:p>
            <a:pPr algn="l"/>
            <a:endParaRPr lang="en-US"/>
          </a:p>
        </p:txBody>
      </p:sp>
      <p:sp>
        <p:nvSpPr>
          <p:cNvPr id="7" name="Slide Number Placeholder 6">
            <a:extLst>
              <a:ext uri="{FF2B5EF4-FFF2-40B4-BE49-F238E27FC236}">
                <a16:creationId xmlns:a16="http://schemas.microsoft.com/office/drawing/2014/main" id="{6979B4F2-5036-DECF-0B77-FD246A374D33}"/>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669689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9BC80-F388-773D-5CD5-C7D4436A61B4}"/>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F9ED2E20-3057-4241-7E86-E1636ED040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A88A1251-572E-E0C8-A07E-FDDD0B3187CA}"/>
              </a:ext>
            </a:extLst>
          </p:cNvPr>
          <p:cNvSpPr>
            <a:spLocks noGrp="1"/>
          </p:cNvSpPr>
          <p:nvPr>
            <p:ph type="dt" sz="half" idx="10"/>
          </p:nvPr>
        </p:nvSpPr>
        <p:spPr/>
        <p:txBody>
          <a:bodyPr/>
          <a:lstStyle/>
          <a:p>
            <a:fld id="{134F40B7-36AB-4376-BE14-EF7004D79BB9}" type="datetime1">
              <a:rPr lang="en-US" smtClean="0"/>
              <a:t>3/30/2023</a:t>
            </a:fld>
            <a:endParaRPr lang="en-US"/>
          </a:p>
        </p:txBody>
      </p:sp>
      <p:sp>
        <p:nvSpPr>
          <p:cNvPr id="5" name="Footer Placeholder 4">
            <a:extLst>
              <a:ext uri="{FF2B5EF4-FFF2-40B4-BE49-F238E27FC236}">
                <a16:creationId xmlns:a16="http://schemas.microsoft.com/office/drawing/2014/main" id="{BBC94BE2-F396-5B03-9C84-28E4B9511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428AF2-6653-DC96-2316-6AF5739AD314}"/>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8898779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C2DC3B-B9C0-35DA-F7EC-84073402E8B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B41F7AA0-CE9C-9819-D31F-DABDCC0A78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4AF9CF2-550B-C7B3-AABA-3A224C726BA7}"/>
              </a:ext>
            </a:extLst>
          </p:cNvPr>
          <p:cNvSpPr>
            <a:spLocks noGrp="1"/>
          </p:cNvSpPr>
          <p:nvPr>
            <p:ph type="dt" sz="half" idx="10"/>
          </p:nvPr>
        </p:nvSpPr>
        <p:spPr/>
        <p:txBody>
          <a:bodyPr/>
          <a:lstStyle/>
          <a:p>
            <a:fld id="{FF87CAB8-DCAE-46A5-AADA-B3FAD11A54E0}" type="datetime1">
              <a:rPr lang="en-US" smtClean="0"/>
              <a:t>3/30/2023</a:t>
            </a:fld>
            <a:endParaRPr lang="en-US"/>
          </a:p>
        </p:txBody>
      </p:sp>
      <p:sp>
        <p:nvSpPr>
          <p:cNvPr id="5" name="Footer Placeholder 4">
            <a:extLst>
              <a:ext uri="{FF2B5EF4-FFF2-40B4-BE49-F238E27FC236}">
                <a16:creationId xmlns:a16="http://schemas.microsoft.com/office/drawing/2014/main" id="{992C09EE-CB86-F5DD-E6DC-9125C21B65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0D42D3-FD53-6452-AF84-417BAC57C41F}"/>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92618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845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9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952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05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8756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8" r:id="rId2"/>
    <p:sldLayoutId id="2147483669" r:id="rId3"/>
    <p:sldLayoutId id="2147483670" r:id="rId4"/>
    <p:sldLayoutId id="2147483671" r:id="rId5"/>
    <p:sldLayoutId id="2147483672" r:id="rId6"/>
    <p:sldLayoutId id="2147483673" r:id="rId7"/>
    <p:sldLayoutId id="2147483674" r:id="rId8"/>
    <p:sldLayoutId id="2147483677" r:id="rId9"/>
    <p:sldLayoutId id="2147483684" r:id="rId10"/>
    <p:sldLayoutId id="2147483665" r:id="rId11"/>
    <p:sldLayoutId id="214748367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09288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9" r:id="rId13"/>
    <p:sldLayoutId id="2147483700" r:id="rId14"/>
    <p:sldLayoutId id="2147483701" r:id="rId15"/>
    <p:sldLayoutId id="2147483702" r:id="rId16"/>
    <p:sldLayoutId id="2147483703" r:id="rId17"/>
    <p:sldLayoutId id="2147483704"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E46FC8-E90B-1EE0-1337-F38E1F513A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BE9CADC1-71A0-4600-5FE9-6BEF361B48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C88CC89-DD51-8915-5508-49B1FA6F57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A2B21-3FCD-4721-B95C-427943F61125}" type="datetime1">
              <a:rPr lang="en-US" smtClean="0"/>
              <a:t>3/30/2023</a:t>
            </a:fld>
            <a:endParaRPr lang="en-US"/>
          </a:p>
        </p:txBody>
      </p:sp>
      <p:sp>
        <p:nvSpPr>
          <p:cNvPr id="5" name="Footer Placeholder 4">
            <a:extLst>
              <a:ext uri="{FF2B5EF4-FFF2-40B4-BE49-F238E27FC236}">
                <a16:creationId xmlns:a16="http://schemas.microsoft.com/office/drawing/2014/main" id="{02B3EC86-EF6D-D194-094D-4E1CF8F085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F71F5B-FB61-3A8E-2826-B1A7CA352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38344868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svg"/><Relationship Id="rId7" Type="http://schemas.openxmlformats.org/officeDocument/2006/relationships/image" Target="../media/image35.svg"/><Relationship Id="rId2" Type="http://schemas.openxmlformats.org/officeDocument/2006/relationships/image" Target="../media/image30.png"/><Relationship Id="rId1" Type="http://schemas.openxmlformats.org/officeDocument/2006/relationships/slideLayout" Target="../slideLayouts/slideLayout34.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image" Target="../media/image33.sv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French Ministry of Agriculture Official, Leading U.S. Soil Scientists  Outline Plan to Stall Global Warming through Soil Carbon Sequestration -  Regeneration International">
            <a:extLst>
              <a:ext uri="{FF2B5EF4-FFF2-40B4-BE49-F238E27FC236}">
                <a16:creationId xmlns:a16="http://schemas.microsoft.com/office/drawing/2014/main" id="{C89E1168-D6FD-5BBA-E210-624232C472A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44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06B0607-A929-4B7A-BC83-2BDB93754513}"/>
              </a:ext>
            </a:extLst>
          </p:cNvPr>
          <p:cNvSpPr/>
          <p:nvPr/>
        </p:nvSpPr>
        <p:spPr>
          <a:xfrm>
            <a:off x="0" y="5241741"/>
            <a:ext cx="10839450" cy="1616259"/>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3200" b="1"/>
              <a:t>Strengthening the Climate Resilience of the Caribbean Agricultural Sector: Results and Lessons Learned</a:t>
            </a:r>
          </a:p>
        </p:txBody>
      </p:sp>
      <p:pic>
        <p:nvPicPr>
          <p:cNvPr id="6" name="Picture 5" descr="Logo&#10;&#10;Description automatically generated">
            <a:extLst>
              <a:ext uri="{FF2B5EF4-FFF2-40B4-BE49-F238E27FC236}">
                <a16:creationId xmlns:a16="http://schemas.microsoft.com/office/drawing/2014/main" id="{CFAFBBEA-1AD9-C46C-B593-99AB431815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6725" y="0"/>
            <a:ext cx="4105275" cy="1633281"/>
          </a:xfrm>
          <a:prstGeom prst="rect">
            <a:avLst/>
          </a:prstGeom>
        </p:spPr>
      </p:pic>
    </p:spTree>
    <p:extLst>
      <p:ext uri="{BB962C8B-B14F-4D97-AF65-F5344CB8AC3E}">
        <p14:creationId xmlns:p14="http://schemas.microsoft.com/office/powerpoint/2010/main" val="1318176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0E3B5492-5E03-1A08-0408-010B00424F7F}"/>
              </a:ext>
            </a:extLst>
          </p:cNvPr>
          <p:cNvGrpSpPr/>
          <p:nvPr/>
        </p:nvGrpSpPr>
        <p:grpSpPr>
          <a:xfrm>
            <a:off x="3518460" y="790274"/>
            <a:ext cx="5701739" cy="5886753"/>
            <a:chOff x="841936" y="790273"/>
            <a:chExt cx="5459878" cy="5715608"/>
          </a:xfrm>
        </p:grpSpPr>
        <p:grpSp>
          <p:nvGrpSpPr>
            <p:cNvPr id="2" name="Group 1">
              <a:extLst>
                <a:ext uri="{FF2B5EF4-FFF2-40B4-BE49-F238E27FC236}">
                  <a16:creationId xmlns:a16="http://schemas.microsoft.com/office/drawing/2014/main" id="{BAEDDFAB-8C8C-79FA-1264-F325BEA37012}"/>
                </a:ext>
              </a:extLst>
            </p:cNvPr>
            <p:cNvGrpSpPr/>
            <p:nvPr/>
          </p:nvGrpSpPr>
          <p:grpSpPr>
            <a:xfrm>
              <a:off x="844006" y="790273"/>
              <a:ext cx="3276416" cy="2370796"/>
              <a:chOff x="604523" y="932869"/>
              <a:chExt cx="3276416" cy="2821667"/>
            </a:xfrm>
          </p:grpSpPr>
          <p:grpSp>
            <p:nvGrpSpPr>
              <p:cNvPr id="18" name="Group 17">
                <a:extLst>
                  <a:ext uri="{FF2B5EF4-FFF2-40B4-BE49-F238E27FC236}">
                    <a16:creationId xmlns:a16="http://schemas.microsoft.com/office/drawing/2014/main" id="{B1AE0B9D-EADD-67D0-002F-38B9EF13BB76}"/>
                  </a:ext>
                </a:extLst>
              </p:cNvPr>
              <p:cNvGrpSpPr/>
              <p:nvPr/>
            </p:nvGrpSpPr>
            <p:grpSpPr>
              <a:xfrm>
                <a:off x="604523" y="1314664"/>
                <a:ext cx="3276416" cy="2439872"/>
                <a:chOff x="1024670" y="2130550"/>
                <a:chExt cx="4059393" cy="3480654"/>
              </a:xfrm>
            </p:grpSpPr>
            <p:sp>
              <p:nvSpPr>
                <p:cNvPr id="20" name="Isosceles Triangle 19">
                  <a:extLst>
                    <a:ext uri="{FF2B5EF4-FFF2-40B4-BE49-F238E27FC236}">
                      <a16:creationId xmlns:a16="http://schemas.microsoft.com/office/drawing/2014/main" id="{F8EA7F47-B9D0-F778-3DB2-1720D49989A8}"/>
                    </a:ext>
                  </a:extLst>
                </p:cNvPr>
                <p:cNvSpPr/>
                <p:nvPr/>
              </p:nvSpPr>
              <p:spPr>
                <a:xfrm rot="10800000">
                  <a:off x="1024670" y="2130551"/>
                  <a:ext cx="4059393" cy="3480653"/>
                </a:xfrm>
                <a:prstGeom prst="triangle">
                  <a:avLst/>
                </a:prstGeom>
                <a:solidFill>
                  <a:srgbClr val="C00000"/>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Arial"/>
                  </a:endParaRPr>
                </a:p>
              </p:txBody>
            </p:sp>
            <p:sp>
              <p:nvSpPr>
                <p:cNvPr id="21" name="Isosceles Triangle 20">
                  <a:extLst>
                    <a:ext uri="{FF2B5EF4-FFF2-40B4-BE49-F238E27FC236}">
                      <a16:creationId xmlns:a16="http://schemas.microsoft.com/office/drawing/2014/main" id="{80BC6062-896F-BC52-2027-AE51FF5ED47D}"/>
                    </a:ext>
                  </a:extLst>
                </p:cNvPr>
                <p:cNvSpPr/>
                <p:nvPr/>
              </p:nvSpPr>
              <p:spPr>
                <a:xfrm>
                  <a:off x="2034524" y="2130550"/>
                  <a:ext cx="2034556" cy="1722548"/>
                </a:xfrm>
                <a:prstGeom prst="triangle">
                  <a:avLst>
                    <a:gd name="adj" fmla="val 50000"/>
                  </a:avLst>
                </a:prstGeom>
                <a:solidFill>
                  <a:sysClr val="window" lastClr="FFFFFF"/>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Arial"/>
                  </a:endParaRPr>
                </a:p>
              </p:txBody>
            </p:sp>
            <p:sp>
              <p:nvSpPr>
                <p:cNvPr id="22" name="TextBox 6">
                  <a:extLst>
                    <a:ext uri="{FF2B5EF4-FFF2-40B4-BE49-F238E27FC236}">
                      <a16:creationId xmlns:a16="http://schemas.microsoft.com/office/drawing/2014/main" id="{E7D56C53-6DD0-49B0-EF2F-ADF72E4C456C}"/>
                    </a:ext>
                  </a:extLst>
                </p:cNvPr>
                <p:cNvSpPr txBox="1"/>
                <p:nvPr/>
              </p:nvSpPr>
              <p:spPr>
                <a:xfrm>
                  <a:off x="2167258" y="2725081"/>
                  <a:ext cx="1757189" cy="1217697"/>
                </a:xfrm>
                <a:prstGeom prst="rect">
                  <a:avLst/>
                </a:prstGeom>
                <a:noFill/>
              </p:spPr>
              <p:txBody>
                <a:bodyPr wrap="square" rtlCol="0">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algn="ctr"/>
                  <a:r>
                    <a:rPr lang="en-US" altLang="ko-KR" sz="1400" b="1">
                      <a:solidFill>
                        <a:srgbClr val="E7E6E6">
                          <a:lumMod val="10000"/>
                        </a:srgbClr>
                      </a:solidFill>
                      <a:cs typeface="Arial" pitchFamily="34" charset="0"/>
                    </a:rPr>
                    <a:t>Hydro -meteorological Hazards</a:t>
                  </a:r>
                  <a:endParaRPr lang="ko-KR" altLang="en-US" sz="1400" b="1">
                    <a:solidFill>
                      <a:srgbClr val="E7E6E6">
                        <a:lumMod val="10000"/>
                      </a:srgbClr>
                    </a:solidFill>
                    <a:cs typeface="Arial" pitchFamily="34" charset="0"/>
                  </a:endParaRPr>
                </a:p>
              </p:txBody>
            </p:sp>
            <p:sp>
              <p:nvSpPr>
                <p:cNvPr id="23" name="Text Placeholder 12">
                  <a:extLst>
                    <a:ext uri="{FF2B5EF4-FFF2-40B4-BE49-F238E27FC236}">
                      <a16:creationId xmlns:a16="http://schemas.microsoft.com/office/drawing/2014/main" id="{DA4999CE-6524-68A9-DF83-5884D4874386}"/>
                    </a:ext>
                  </a:extLst>
                </p:cNvPr>
                <p:cNvSpPr txBox="1">
                  <a:spLocks/>
                </p:cNvSpPr>
                <p:nvPr/>
              </p:nvSpPr>
              <p:spPr>
                <a:xfrm>
                  <a:off x="3602074" y="2297609"/>
                  <a:ext cx="1137874" cy="413233"/>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buFont typeface="Arial" pitchFamily="34" charset="0"/>
                    <a:buNone/>
                  </a:pPr>
                  <a:r>
                    <a:rPr lang="en-US" altLang="ko-KR" sz="1600">
                      <a:solidFill>
                        <a:sysClr val="window" lastClr="FFFFFF"/>
                      </a:solidFill>
                      <a:cs typeface="Arial" pitchFamily="34" charset="0"/>
                    </a:rPr>
                    <a:t>Drought</a:t>
                  </a:r>
                  <a:endParaRPr lang="ko-KR" altLang="en-US" sz="1600">
                    <a:solidFill>
                      <a:sysClr val="window" lastClr="FFFFFF"/>
                    </a:solidFill>
                    <a:cs typeface="Arial" pitchFamily="34" charset="0"/>
                  </a:endParaRPr>
                </a:p>
              </p:txBody>
            </p:sp>
            <p:sp>
              <p:nvSpPr>
                <p:cNvPr id="24" name="Text Placeholder 12">
                  <a:extLst>
                    <a:ext uri="{FF2B5EF4-FFF2-40B4-BE49-F238E27FC236}">
                      <a16:creationId xmlns:a16="http://schemas.microsoft.com/office/drawing/2014/main" id="{C41DDAAE-F741-8B99-508A-CB38DFEF2930}"/>
                    </a:ext>
                  </a:extLst>
                </p:cNvPr>
                <p:cNvSpPr txBox="1">
                  <a:spLocks/>
                </p:cNvSpPr>
                <p:nvPr/>
              </p:nvSpPr>
              <p:spPr>
                <a:xfrm>
                  <a:off x="2354046" y="4034452"/>
                  <a:ext cx="1413789" cy="413233"/>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buFont typeface="Arial" pitchFamily="34" charset="0"/>
                    <a:buNone/>
                  </a:pPr>
                  <a:r>
                    <a:rPr lang="en-US" altLang="ko-KR" sz="1600">
                      <a:solidFill>
                        <a:sysClr val="window" lastClr="FFFFFF"/>
                      </a:solidFill>
                      <a:cs typeface="Arial" pitchFamily="34" charset="0"/>
                    </a:rPr>
                    <a:t>Hurricanes</a:t>
                  </a:r>
                  <a:endParaRPr lang="ko-KR" altLang="en-US" sz="1600">
                    <a:solidFill>
                      <a:sysClr val="window" lastClr="FFFFFF"/>
                    </a:solidFill>
                    <a:cs typeface="Arial" pitchFamily="34" charset="0"/>
                  </a:endParaRPr>
                </a:p>
              </p:txBody>
            </p:sp>
            <p:sp>
              <p:nvSpPr>
                <p:cNvPr id="25" name="Text Placeholder 12">
                  <a:extLst>
                    <a:ext uri="{FF2B5EF4-FFF2-40B4-BE49-F238E27FC236}">
                      <a16:creationId xmlns:a16="http://schemas.microsoft.com/office/drawing/2014/main" id="{3D34D201-7E52-1A15-E11E-E6B5C6B6DFC0}"/>
                    </a:ext>
                  </a:extLst>
                </p:cNvPr>
                <p:cNvSpPr txBox="1">
                  <a:spLocks/>
                </p:cNvSpPr>
                <p:nvPr/>
              </p:nvSpPr>
              <p:spPr>
                <a:xfrm>
                  <a:off x="1488720" y="2280172"/>
                  <a:ext cx="997877" cy="413233"/>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buFont typeface="Arial" pitchFamily="34" charset="0"/>
                    <a:buNone/>
                  </a:pPr>
                  <a:r>
                    <a:rPr lang="en-US" altLang="ko-KR" sz="1600">
                      <a:solidFill>
                        <a:sysClr val="window" lastClr="FFFFFF"/>
                      </a:solidFill>
                      <a:cs typeface="Arial" pitchFamily="34" charset="0"/>
                    </a:rPr>
                    <a:t>Floods</a:t>
                  </a:r>
                  <a:endParaRPr lang="ko-KR" altLang="en-US" sz="1600">
                    <a:solidFill>
                      <a:sysClr val="window" lastClr="FFFFFF"/>
                    </a:solidFill>
                    <a:cs typeface="Arial" pitchFamily="34" charset="0"/>
                  </a:endParaRPr>
                </a:p>
              </p:txBody>
            </p:sp>
          </p:grpSp>
          <p:sp>
            <p:nvSpPr>
              <p:cNvPr id="19" name="TextBox 3">
                <a:extLst>
                  <a:ext uri="{FF2B5EF4-FFF2-40B4-BE49-F238E27FC236}">
                    <a16:creationId xmlns:a16="http://schemas.microsoft.com/office/drawing/2014/main" id="{D2C456CB-D0C2-46B0-7DBD-AECE0EC2CF55}"/>
                  </a:ext>
                </a:extLst>
              </p:cNvPr>
              <p:cNvSpPr txBox="1"/>
              <p:nvPr/>
            </p:nvSpPr>
            <p:spPr>
              <a:xfrm>
                <a:off x="604523" y="932869"/>
                <a:ext cx="3276416" cy="369332"/>
              </a:xfrm>
              <a:prstGeom prst="rect">
                <a:avLst/>
              </a:prstGeom>
              <a:noFill/>
              <a:ln w="28575">
                <a:solidFill>
                  <a:srgbClr val="C00000"/>
                </a:solidFill>
              </a:ln>
            </p:spPr>
            <p:txBody>
              <a:bodyPr wrap="square">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algn="ctr"/>
                <a:r>
                  <a:rPr lang="en-NZ" b="1">
                    <a:solidFill>
                      <a:srgbClr val="E7E6E6">
                        <a:lumMod val="10000"/>
                      </a:srgbClr>
                    </a:solidFill>
                  </a:rPr>
                  <a:t>Climate Related Threat</a:t>
                </a:r>
              </a:p>
            </p:txBody>
          </p:sp>
        </p:grpSp>
        <p:sp>
          <p:nvSpPr>
            <p:cNvPr id="3" name="TextBox 10">
              <a:extLst>
                <a:ext uri="{FF2B5EF4-FFF2-40B4-BE49-F238E27FC236}">
                  <a16:creationId xmlns:a16="http://schemas.microsoft.com/office/drawing/2014/main" id="{EA66AAF5-8962-5D99-4B8D-614938806AF2}"/>
                </a:ext>
              </a:extLst>
            </p:cNvPr>
            <p:cNvSpPr txBox="1"/>
            <p:nvPr/>
          </p:nvSpPr>
          <p:spPr>
            <a:xfrm>
              <a:off x="4176108" y="2797239"/>
              <a:ext cx="2125706" cy="2153575"/>
            </a:xfrm>
            <a:prstGeom prst="flowChartConnector">
              <a:avLst/>
            </a:prstGeom>
            <a:gradFill flip="none" rotWithShape="1">
              <a:gsLst>
                <a:gs pos="1000">
                  <a:srgbClr val="C00000"/>
                </a:gs>
                <a:gs pos="92000">
                  <a:srgbClr val="FFC000">
                    <a:lumMod val="75000"/>
                  </a:srgbClr>
                </a:gs>
              </a:gsLst>
              <a:lin ang="5400000" scaled="1"/>
              <a:tileRect/>
            </a:gradFill>
          </p:spPr>
          <p:txBody>
            <a:bodyPr wrap="square">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algn="ctr"/>
              <a:r>
                <a:rPr lang="fr-FR" b="1">
                  <a:solidFill>
                    <a:srgbClr val="E7E6E6">
                      <a:lumMod val="10000"/>
                    </a:srgbClr>
                  </a:solidFill>
                </a:rPr>
                <a:t>Production Inputs </a:t>
              </a:r>
              <a:r>
                <a:rPr lang="fr-FR" b="1" err="1">
                  <a:solidFill>
                    <a:srgbClr val="E7E6E6">
                      <a:lumMod val="10000"/>
                    </a:srgbClr>
                  </a:solidFill>
                </a:rPr>
                <a:t>Impacted</a:t>
              </a:r>
              <a:endParaRPr lang="fr-FR" b="1">
                <a:solidFill>
                  <a:srgbClr val="E7E6E6">
                    <a:lumMod val="10000"/>
                  </a:srgbClr>
                </a:solidFill>
              </a:endParaRPr>
            </a:p>
            <a:p>
              <a:pPr algn="ctr"/>
              <a:endParaRPr lang="fr-FR" sz="1050" b="1">
                <a:solidFill>
                  <a:srgbClr val="E7E6E6">
                    <a:lumMod val="10000"/>
                  </a:srgbClr>
                </a:solidFill>
              </a:endParaRPr>
            </a:p>
            <a:p>
              <a:pPr algn="ctr"/>
              <a:r>
                <a:rPr lang="fr-FR" sz="1600" b="1">
                  <a:solidFill>
                    <a:sysClr val="window" lastClr="FFFFFF"/>
                  </a:solidFill>
                </a:rPr>
                <a:t>/ Water /</a:t>
              </a:r>
            </a:p>
            <a:p>
              <a:pPr algn="ctr"/>
              <a:r>
                <a:rPr lang="fr-FR" sz="1600" b="1">
                  <a:solidFill>
                    <a:sysClr val="window" lastClr="FFFFFF"/>
                  </a:solidFill>
                </a:rPr>
                <a:t>/ </a:t>
              </a:r>
              <a:r>
                <a:rPr lang="fr-FR" sz="1600" b="1" err="1">
                  <a:solidFill>
                    <a:sysClr val="window" lastClr="FFFFFF"/>
                  </a:solidFill>
                </a:rPr>
                <a:t>Soil</a:t>
              </a:r>
              <a:r>
                <a:rPr lang="fr-FR" sz="1600" b="1">
                  <a:solidFill>
                    <a:sysClr val="window" lastClr="FFFFFF"/>
                  </a:solidFill>
                </a:rPr>
                <a:t> /</a:t>
              </a:r>
              <a:endParaRPr lang="en-NZ" sz="1600">
                <a:solidFill>
                  <a:sysClr val="window" lastClr="FFFFFF"/>
                </a:solidFill>
              </a:endParaRPr>
            </a:p>
          </p:txBody>
        </p:sp>
        <p:grpSp>
          <p:nvGrpSpPr>
            <p:cNvPr id="4" name="Group 3">
              <a:extLst>
                <a:ext uri="{FF2B5EF4-FFF2-40B4-BE49-F238E27FC236}">
                  <a16:creationId xmlns:a16="http://schemas.microsoft.com/office/drawing/2014/main" id="{EE767A61-D276-3F48-0713-9E0266CFE5D8}"/>
                </a:ext>
              </a:extLst>
            </p:cNvPr>
            <p:cNvGrpSpPr/>
            <p:nvPr/>
          </p:nvGrpSpPr>
          <p:grpSpPr>
            <a:xfrm>
              <a:off x="841936" y="4158586"/>
              <a:ext cx="3276416" cy="2347295"/>
              <a:chOff x="674172" y="3919958"/>
              <a:chExt cx="3276416" cy="2809203"/>
            </a:xfrm>
          </p:grpSpPr>
          <p:sp>
            <p:nvSpPr>
              <p:cNvPr id="9" name="TextBox 12">
                <a:extLst>
                  <a:ext uri="{FF2B5EF4-FFF2-40B4-BE49-F238E27FC236}">
                    <a16:creationId xmlns:a16="http://schemas.microsoft.com/office/drawing/2014/main" id="{7348F18C-3141-D4BC-2BE6-06983B87840A}"/>
                  </a:ext>
                </a:extLst>
              </p:cNvPr>
              <p:cNvSpPr txBox="1"/>
              <p:nvPr/>
            </p:nvSpPr>
            <p:spPr>
              <a:xfrm>
                <a:off x="674172" y="6359829"/>
                <a:ext cx="3266814" cy="369332"/>
              </a:xfrm>
              <a:prstGeom prst="rect">
                <a:avLst/>
              </a:prstGeom>
              <a:noFill/>
              <a:ln w="28575">
                <a:solidFill>
                  <a:srgbClr val="FFC000">
                    <a:lumMod val="75000"/>
                  </a:srgbClr>
                </a:solidFill>
              </a:ln>
            </p:spPr>
            <p:txBody>
              <a:bodyPr wrap="square">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algn="ctr"/>
                <a:r>
                  <a:rPr lang="en-NZ" b="1">
                    <a:solidFill>
                      <a:srgbClr val="E7E6E6">
                        <a:lumMod val="10000"/>
                      </a:srgbClr>
                    </a:solidFill>
                  </a:rPr>
                  <a:t>Vulnerabilities</a:t>
                </a:r>
              </a:p>
            </p:txBody>
          </p:sp>
          <p:grpSp>
            <p:nvGrpSpPr>
              <p:cNvPr id="10" name="Group 9">
                <a:extLst>
                  <a:ext uri="{FF2B5EF4-FFF2-40B4-BE49-F238E27FC236}">
                    <a16:creationId xmlns:a16="http://schemas.microsoft.com/office/drawing/2014/main" id="{0FD2F2B0-617A-8D6C-E74E-FB54FAE6BF7F}"/>
                  </a:ext>
                </a:extLst>
              </p:cNvPr>
              <p:cNvGrpSpPr/>
              <p:nvPr/>
            </p:nvGrpSpPr>
            <p:grpSpPr>
              <a:xfrm rot="10800000">
                <a:off x="674172" y="3919958"/>
                <a:ext cx="3276416" cy="2439871"/>
                <a:chOff x="671270" y="4349352"/>
                <a:chExt cx="3276416" cy="2439871"/>
              </a:xfrm>
            </p:grpSpPr>
            <p:sp>
              <p:nvSpPr>
                <p:cNvPr id="16" name="Isosceles Triangle 15">
                  <a:extLst>
                    <a:ext uri="{FF2B5EF4-FFF2-40B4-BE49-F238E27FC236}">
                      <a16:creationId xmlns:a16="http://schemas.microsoft.com/office/drawing/2014/main" id="{87B52E87-90D1-F952-321A-6035412E2FD6}"/>
                    </a:ext>
                  </a:extLst>
                </p:cNvPr>
                <p:cNvSpPr/>
                <p:nvPr/>
              </p:nvSpPr>
              <p:spPr>
                <a:xfrm rot="10800000">
                  <a:off x="671270" y="4349352"/>
                  <a:ext cx="3276416" cy="2439871"/>
                </a:xfrm>
                <a:prstGeom prst="triangle">
                  <a:avLst/>
                </a:prstGeom>
                <a:solidFill>
                  <a:srgbClr val="FFC000">
                    <a:lumMod val="75000"/>
                  </a:srgbClr>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Arial"/>
                  </a:endParaRPr>
                </a:p>
              </p:txBody>
            </p:sp>
            <p:sp>
              <p:nvSpPr>
                <p:cNvPr id="17" name="Isosceles Triangle 16">
                  <a:extLst>
                    <a:ext uri="{FF2B5EF4-FFF2-40B4-BE49-F238E27FC236}">
                      <a16:creationId xmlns:a16="http://schemas.microsoft.com/office/drawing/2014/main" id="{B10F8669-A4B4-6E58-0A98-95F88CB42FCA}"/>
                    </a:ext>
                  </a:extLst>
                </p:cNvPr>
                <p:cNvSpPr/>
                <p:nvPr/>
              </p:nvSpPr>
              <p:spPr>
                <a:xfrm>
                  <a:off x="1482422" y="4349352"/>
                  <a:ext cx="1642130" cy="1207473"/>
                </a:xfrm>
                <a:prstGeom prst="triangle">
                  <a:avLst>
                    <a:gd name="adj" fmla="val 50000"/>
                  </a:avLst>
                </a:prstGeom>
                <a:solidFill>
                  <a:sysClr val="window" lastClr="FFFFFF"/>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Arial"/>
                  </a:endParaRPr>
                </a:p>
              </p:txBody>
            </p:sp>
          </p:grpSp>
          <p:sp>
            <p:nvSpPr>
              <p:cNvPr id="11" name="TextBox 14">
                <a:extLst>
                  <a:ext uri="{FF2B5EF4-FFF2-40B4-BE49-F238E27FC236}">
                    <a16:creationId xmlns:a16="http://schemas.microsoft.com/office/drawing/2014/main" id="{1BB54323-E290-4664-48C1-CFB6EF99E59F}"/>
                  </a:ext>
                </a:extLst>
              </p:cNvPr>
              <p:cNvSpPr txBox="1"/>
              <p:nvPr/>
            </p:nvSpPr>
            <p:spPr>
              <a:xfrm>
                <a:off x="1552165" y="5166023"/>
                <a:ext cx="1581280" cy="626181"/>
              </a:xfrm>
              <a:prstGeom prst="rect">
                <a:avLst/>
              </a:prstGeom>
              <a:noFill/>
            </p:spPr>
            <p:txBody>
              <a:bodyPr wrap="square" rtlCol="0">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algn="ctr"/>
                <a:r>
                  <a:rPr lang="en-US" altLang="ko-KR" sz="1400" b="1">
                    <a:solidFill>
                      <a:srgbClr val="E7E6E6">
                        <a:lumMod val="10000"/>
                      </a:srgbClr>
                    </a:solidFill>
                    <a:cs typeface="Arial" pitchFamily="34" charset="0"/>
                  </a:rPr>
                  <a:t>Low</a:t>
                </a:r>
              </a:p>
              <a:p>
                <a:pPr algn="ctr"/>
                <a:r>
                  <a:rPr lang="en-US" altLang="ko-KR" sz="1400" b="1">
                    <a:solidFill>
                      <a:srgbClr val="E7E6E6">
                        <a:lumMod val="10000"/>
                      </a:srgbClr>
                    </a:solidFill>
                    <a:cs typeface="Arial" pitchFamily="34" charset="0"/>
                  </a:rPr>
                  <a:t>Productivity</a:t>
                </a:r>
                <a:endParaRPr lang="ko-KR" altLang="en-US" sz="1400" b="1">
                  <a:solidFill>
                    <a:srgbClr val="E7E6E6">
                      <a:lumMod val="10000"/>
                    </a:srgbClr>
                  </a:solidFill>
                  <a:cs typeface="Arial" pitchFamily="34" charset="0"/>
                </a:endParaRPr>
              </a:p>
            </p:txBody>
          </p:sp>
          <p:sp>
            <p:nvSpPr>
              <p:cNvPr id="13" name="Text Placeholder 12">
                <a:extLst>
                  <a:ext uri="{FF2B5EF4-FFF2-40B4-BE49-F238E27FC236}">
                    <a16:creationId xmlns:a16="http://schemas.microsoft.com/office/drawing/2014/main" id="{1952A3BC-448F-B7EF-993C-03B54B272E24}"/>
                  </a:ext>
                </a:extLst>
              </p:cNvPr>
              <p:cNvSpPr txBox="1">
                <a:spLocks/>
              </p:cNvSpPr>
              <p:nvPr/>
            </p:nvSpPr>
            <p:spPr>
              <a:xfrm>
                <a:off x="2740247" y="5719981"/>
                <a:ext cx="981227" cy="495016"/>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lgn="ctr">
                  <a:buFont typeface="Arial" pitchFamily="34" charset="0"/>
                  <a:buNone/>
                </a:pPr>
                <a:r>
                  <a:rPr lang="en-US" altLang="ko-KR" sz="1600">
                    <a:solidFill>
                      <a:sysClr val="window" lastClr="FFFFFF"/>
                    </a:solidFill>
                    <a:cs typeface="Arial" pitchFamily="34" charset="0"/>
                  </a:rPr>
                  <a:t>Bad Practices</a:t>
                </a:r>
                <a:endParaRPr lang="ko-KR" altLang="en-US" sz="1600">
                  <a:solidFill>
                    <a:sysClr val="window" lastClr="FFFFFF"/>
                  </a:solidFill>
                  <a:cs typeface="Arial" pitchFamily="34" charset="0"/>
                </a:endParaRPr>
              </a:p>
            </p:txBody>
          </p:sp>
          <p:sp>
            <p:nvSpPr>
              <p:cNvPr id="14" name="Text Placeholder 12">
                <a:extLst>
                  <a:ext uri="{FF2B5EF4-FFF2-40B4-BE49-F238E27FC236}">
                    <a16:creationId xmlns:a16="http://schemas.microsoft.com/office/drawing/2014/main" id="{4C9C76A3-FAC5-685E-F3F2-772B2569498D}"/>
                  </a:ext>
                </a:extLst>
              </p:cNvPr>
              <p:cNvSpPr txBox="1">
                <a:spLocks/>
              </p:cNvSpPr>
              <p:nvPr/>
            </p:nvSpPr>
            <p:spPr>
              <a:xfrm>
                <a:off x="879012" y="5629193"/>
                <a:ext cx="1212807" cy="805111"/>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lgn="ctr">
                  <a:buFont typeface="Arial" pitchFamily="34" charset="0"/>
                  <a:buNone/>
                </a:pPr>
                <a:r>
                  <a:rPr lang="en-US" altLang="ko-KR" sz="1600">
                    <a:solidFill>
                      <a:sysClr val="window" lastClr="FFFFFF"/>
                    </a:solidFill>
                    <a:cs typeface="Arial" pitchFamily="34" charset="0"/>
                  </a:rPr>
                  <a:t>Limited</a:t>
                </a:r>
              </a:p>
              <a:p>
                <a:pPr marL="0" indent="0" algn="ctr">
                  <a:buFont typeface="Arial" pitchFamily="34" charset="0"/>
                  <a:buNone/>
                </a:pPr>
                <a:r>
                  <a:rPr lang="en-US" altLang="ko-KR" sz="1600">
                    <a:solidFill>
                      <a:sysClr val="window" lastClr="FFFFFF"/>
                    </a:solidFill>
                    <a:cs typeface="Arial" pitchFamily="34" charset="0"/>
                  </a:rPr>
                  <a:t>Information</a:t>
                </a:r>
                <a:endParaRPr lang="ko-KR" altLang="en-US" sz="1600">
                  <a:solidFill>
                    <a:sysClr val="window" lastClr="FFFFFF"/>
                  </a:solidFill>
                  <a:cs typeface="Arial" pitchFamily="34" charset="0"/>
                </a:endParaRPr>
              </a:p>
            </p:txBody>
          </p:sp>
          <p:sp>
            <p:nvSpPr>
              <p:cNvPr id="15" name="Text Placeholder 12">
                <a:extLst>
                  <a:ext uri="{FF2B5EF4-FFF2-40B4-BE49-F238E27FC236}">
                    <a16:creationId xmlns:a16="http://schemas.microsoft.com/office/drawing/2014/main" id="{8F0A5338-64A4-0810-398C-6C7BC5256832}"/>
                  </a:ext>
                </a:extLst>
              </p:cNvPr>
              <p:cNvSpPr txBox="1">
                <a:spLocks/>
              </p:cNvSpPr>
              <p:nvPr/>
            </p:nvSpPr>
            <p:spPr>
              <a:xfrm>
                <a:off x="1780423" y="4495520"/>
                <a:ext cx="1135145" cy="658764"/>
              </a:xfrm>
              <a:prstGeom prst="rect">
                <a:avLst/>
              </a:prstGeom>
            </p:spPr>
            <p:txBody>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indent="0" algn="ctr">
                  <a:buFont typeface="Arial" pitchFamily="34" charset="0"/>
                  <a:buNone/>
                </a:pPr>
                <a:r>
                  <a:rPr lang="en-US" altLang="ko-KR" sz="1600">
                    <a:solidFill>
                      <a:sysClr val="window" lastClr="FFFFFF"/>
                    </a:solidFill>
                    <a:cs typeface="Arial" pitchFamily="34" charset="0"/>
                  </a:rPr>
                  <a:t>Inadequate Policies</a:t>
                </a:r>
                <a:endParaRPr lang="ko-KR" altLang="en-US" sz="1600">
                  <a:solidFill>
                    <a:sysClr val="window" lastClr="FFFFFF"/>
                  </a:solidFill>
                  <a:cs typeface="Arial" pitchFamily="34" charset="0"/>
                </a:endParaRPr>
              </a:p>
            </p:txBody>
          </p:sp>
        </p:grpSp>
        <p:cxnSp>
          <p:nvCxnSpPr>
            <p:cNvPr id="5" name="Straight Arrow Connector 4">
              <a:extLst>
                <a:ext uri="{FF2B5EF4-FFF2-40B4-BE49-F238E27FC236}">
                  <a16:creationId xmlns:a16="http://schemas.microsoft.com/office/drawing/2014/main" id="{CC47CFC2-7C2A-71E2-F665-795AB2E73E4C}"/>
                </a:ext>
              </a:extLst>
            </p:cNvPr>
            <p:cNvCxnSpPr>
              <a:cxnSpLocks/>
            </p:cNvCxnSpPr>
            <p:nvPr/>
          </p:nvCxnSpPr>
          <p:spPr>
            <a:xfrm>
              <a:off x="3301209" y="2125596"/>
              <a:ext cx="874899" cy="1499358"/>
            </a:xfrm>
            <a:prstGeom prst="straightConnector1">
              <a:avLst/>
            </a:prstGeom>
            <a:noFill/>
            <a:ln w="57150" cap="flat" cmpd="sng" algn="ctr">
              <a:solidFill>
                <a:srgbClr val="C00000"/>
              </a:solidFill>
              <a:prstDash val="solid"/>
              <a:miter lim="800000"/>
              <a:tailEnd type="triangle"/>
            </a:ln>
            <a:effectLst/>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EDF2F3E-7AA5-AE68-3CF9-C34053942AC2}"/>
                </a:ext>
              </a:extLst>
            </p:cNvPr>
            <p:cNvCxnSpPr>
              <a:cxnSpLocks/>
            </p:cNvCxnSpPr>
            <p:nvPr/>
          </p:nvCxnSpPr>
          <p:spPr>
            <a:xfrm flipV="1">
              <a:off x="3307200" y="3624954"/>
              <a:ext cx="868908" cy="1563387"/>
            </a:xfrm>
            <a:prstGeom prst="straightConnector1">
              <a:avLst/>
            </a:prstGeom>
            <a:noFill/>
            <a:ln w="57150" cap="flat" cmpd="sng" algn="ctr">
              <a:solidFill>
                <a:srgbClr val="FFC000">
                  <a:lumMod val="75000"/>
                </a:srgbClr>
              </a:solidFill>
              <a:prstDash val="solid"/>
              <a:miter lim="800000"/>
              <a:tailEnd type="triangle"/>
            </a:ln>
            <a:effectLst/>
          </p:spPr>
          <p:style>
            <a:lnRef idx="1">
              <a:schemeClr val="accent1"/>
            </a:lnRef>
            <a:fillRef idx="0">
              <a:schemeClr val="accent1"/>
            </a:fillRef>
            <a:effectRef idx="0">
              <a:schemeClr val="accent1"/>
            </a:effectRef>
            <a:fontRef idx="minor">
              <a:schemeClr val="tx1"/>
            </a:fontRef>
          </p:style>
        </p:cxnSp>
        <p:sp>
          <p:nvSpPr>
            <p:cNvPr id="8" name="TextBox 22">
              <a:extLst>
                <a:ext uri="{FF2B5EF4-FFF2-40B4-BE49-F238E27FC236}">
                  <a16:creationId xmlns:a16="http://schemas.microsoft.com/office/drawing/2014/main" id="{3C28761F-32A5-3B31-9916-86578AA21716}"/>
                </a:ext>
              </a:extLst>
            </p:cNvPr>
            <p:cNvSpPr txBox="1"/>
            <p:nvPr/>
          </p:nvSpPr>
          <p:spPr>
            <a:xfrm>
              <a:off x="1046777" y="3401854"/>
              <a:ext cx="2752236" cy="553998"/>
            </a:xfrm>
            <a:prstGeom prst="rect">
              <a:avLst/>
            </a:prstGeom>
            <a:noFill/>
            <a:ln w="28575">
              <a:solidFill>
                <a:srgbClr val="E7E6E6">
                  <a:lumMod val="10000"/>
                </a:srgbClr>
              </a:solidFill>
            </a:ln>
          </p:spPr>
          <p:txBody>
            <a:bodyPr wrap="square">
              <a:spAutoFit/>
            </a:bodyPr>
            <a:lstStyle>
              <a:defPPr>
                <a:defRPr lang="en-US"/>
              </a:defPPr>
              <a:lvl1pPr marL="0" algn="l" defTabSz="914400" rtl="0" eaLnBrk="1" latinLnBrk="0" hangingPunct="1">
                <a:defRPr sz="1800" kern="1200">
                  <a:solidFill>
                    <a:srgbClr val="00568D"/>
                  </a:solidFill>
                  <a:latin typeface="Calibri" panose="020F0502020204030204"/>
                </a:defRPr>
              </a:lvl1pPr>
              <a:lvl2pPr marL="457200" algn="l" defTabSz="914400" rtl="0" eaLnBrk="1" latinLnBrk="0" hangingPunct="1">
                <a:defRPr sz="1800" kern="1200">
                  <a:solidFill>
                    <a:srgbClr val="00568D"/>
                  </a:solidFill>
                  <a:latin typeface="Calibri" panose="020F0502020204030204"/>
                </a:defRPr>
              </a:lvl2pPr>
              <a:lvl3pPr marL="914400" algn="l" defTabSz="914400" rtl="0" eaLnBrk="1" latinLnBrk="0" hangingPunct="1">
                <a:defRPr sz="1800" kern="1200">
                  <a:solidFill>
                    <a:srgbClr val="00568D"/>
                  </a:solidFill>
                  <a:latin typeface="Calibri" panose="020F0502020204030204"/>
                </a:defRPr>
              </a:lvl3pPr>
              <a:lvl4pPr marL="1371600" algn="l" defTabSz="914400" rtl="0" eaLnBrk="1" latinLnBrk="0" hangingPunct="1">
                <a:defRPr sz="1800" kern="1200">
                  <a:solidFill>
                    <a:srgbClr val="00568D"/>
                  </a:solidFill>
                  <a:latin typeface="Calibri" panose="020F0502020204030204"/>
                </a:defRPr>
              </a:lvl4pPr>
              <a:lvl5pPr marL="1828800" algn="l" defTabSz="914400" rtl="0" eaLnBrk="1" latinLnBrk="0" hangingPunct="1">
                <a:defRPr sz="1800" kern="1200">
                  <a:solidFill>
                    <a:srgbClr val="00568D"/>
                  </a:solidFill>
                  <a:latin typeface="Calibri" panose="020F0502020204030204"/>
                </a:defRPr>
              </a:lvl5pPr>
              <a:lvl6pPr marL="2286000" algn="l" defTabSz="914400" rtl="0" eaLnBrk="1" latinLnBrk="0" hangingPunct="1">
                <a:defRPr sz="1800" kern="1200">
                  <a:solidFill>
                    <a:srgbClr val="00568D"/>
                  </a:solidFill>
                  <a:latin typeface="Calibri" panose="020F0502020204030204"/>
                </a:defRPr>
              </a:lvl6pPr>
              <a:lvl7pPr marL="2743200" algn="l" defTabSz="914400" rtl="0" eaLnBrk="1" latinLnBrk="0" hangingPunct="1">
                <a:defRPr sz="1800" kern="1200">
                  <a:solidFill>
                    <a:srgbClr val="00568D"/>
                  </a:solidFill>
                  <a:latin typeface="Calibri" panose="020F0502020204030204"/>
                </a:defRPr>
              </a:lvl7pPr>
              <a:lvl8pPr marL="3200400" algn="l" defTabSz="914400" rtl="0" eaLnBrk="1" latinLnBrk="0" hangingPunct="1">
                <a:defRPr sz="1800" kern="1200">
                  <a:solidFill>
                    <a:srgbClr val="00568D"/>
                  </a:solidFill>
                  <a:latin typeface="Calibri" panose="020F0502020204030204"/>
                </a:defRPr>
              </a:lvl8pPr>
              <a:lvl9pPr marL="3657600" algn="l" defTabSz="914400" rtl="0" eaLnBrk="1" latinLnBrk="0" hangingPunct="1">
                <a:defRPr sz="1800" kern="1200">
                  <a:solidFill>
                    <a:srgbClr val="00568D"/>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Z" b="1">
                  <a:solidFill>
                    <a:srgbClr val="E7E6E6">
                      <a:lumMod val="10000"/>
                    </a:srgbClr>
                  </a:solidFill>
                </a:rPr>
                <a:t>E</a:t>
              </a:r>
              <a:r>
                <a:rPr lang="en-NZ" sz="1800" b="1">
                  <a:solidFill>
                    <a:srgbClr val="E7E6E6">
                      <a:lumMod val="10000"/>
                    </a:srgbClr>
                  </a:solidFill>
                </a:rPr>
                <a:t>xposure </a:t>
              </a:r>
            </a:p>
            <a:p>
              <a:pPr lvl="0">
                <a:defRPr/>
              </a:pPr>
              <a:r>
                <a:rPr lang="en-NZ" sz="1200" b="1">
                  <a:solidFill>
                    <a:srgbClr val="E7E6E6">
                      <a:lumMod val="10000"/>
                    </a:srgbClr>
                  </a:solidFill>
                </a:rPr>
                <a:t>9 Countries; </a:t>
              </a:r>
              <a:r>
                <a:rPr lang="en-NZ" sz="1200" b="1">
                  <a:solidFill>
                    <a:srgbClr val="E7E6E6">
                      <a:lumMod val="10000"/>
                    </a:srgbClr>
                  </a:solidFill>
                  <a:latin typeface="Calibri" panose="020F0502020204030204"/>
                </a:rPr>
                <a:t>7</a:t>
              </a:r>
              <a:r>
                <a:rPr kumimoji="0" lang="en-NZ" sz="1200" b="1" i="0" u="none" strike="noStrike" kern="1200" cap="none" spc="0" normalizeH="0" baseline="0" noProof="0">
                  <a:ln>
                    <a:noFill/>
                  </a:ln>
                  <a:solidFill>
                    <a:srgbClr val="E7E6E6">
                      <a:lumMod val="10000"/>
                    </a:srgbClr>
                  </a:solidFill>
                  <a:effectLst/>
                  <a:uLnTx/>
                  <a:uFillTx/>
                  <a:latin typeface="Calibri" panose="020F0502020204030204"/>
                </a:rPr>
                <a:t>0,000 Farmers; </a:t>
              </a:r>
              <a:r>
                <a:rPr lang="en-NZ" sz="1200" b="1">
                  <a:solidFill>
                    <a:srgbClr val="E7E6E6">
                      <a:lumMod val="10000"/>
                    </a:srgbClr>
                  </a:solidFill>
                  <a:latin typeface="Calibri" panose="020F0502020204030204"/>
                </a:rPr>
                <a:t>505,000 Ha</a:t>
              </a:r>
              <a:endParaRPr lang="en-NZ" sz="1800" b="1">
                <a:solidFill>
                  <a:srgbClr val="E7E6E6">
                    <a:lumMod val="10000"/>
                  </a:srgbClr>
                </a:solidFill>
              </a:endParaRPr>
            </a:p>
          </p:txBody>
        </p:sp>
      </p:grpSp>
      <p:sp>
        <p:nvSpPr>
          <p:cNvPr id="27" name="Title 3">
            <a:extLst>
              <a:ext uri="{FF2B5EF4-FFF2-40B4-BE49-F238E27FC236}">
                <a16:creationId xmlns:a16="http://schemas.microsoft.com/office/drawing/2014/main" id="{03B7281E-94AC-8A6C-5214-D8D9CDE46F8D}"/>
              </a:ext>
            </a:extLst>
          </p:cNvPr>
          <p:cNvSpPr txBox="1">
            <a:spLocks/>
          </p:cNvSpPr>
          <p:nvPr/>
        </p:nvSpPr>
        <p:spPr>
          <a:xfrm>
            <a:off x="395890" y="-69029"/>
            <a:ext cx="11585028" cy="8059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a:latin typeface="+mn-lt"/>
              </a:rPr>
              <a:t>Our </a:t>
            </a:r>
            <a:r>
              <a:rPr lang="fr-FR" b="1" err="1">
                <a:latin typeface="+mn-lt"/>
              </a:rPr>
              <a:t>thinking</a:t>
            </a:r>
            <a:r>
              <a:rPr lang="fr-FR" b="1">
                <a:latin typeface="+mn-lt"/>
              </a:rPr>
              <a:t>: </a:t>
            </a:r>
            <a:r>
              <a:rPr lang="fr-FR" b="1" err="1">
                <a:latin typeface="+mn-lt"/>
              </a:rPr>
              <a:t>Problematique-Converging</a:t>
            </a:r>
            <a:r>
              <a:rPr lang="fr-FR" b="1">
                <a:latin typeface="+mn-lt"/>
              </a:rPr>
              <a:t> points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180">
            <a:extLst>
              <a:ext uri="{FF2B5EF4-FFF2-40B4-BE49-F238E27FC236}">
                <a16:creationId xmlns:a16="http://schemas.microsoft.com/office/drawing/2014/main" id="{23751427-8797-546F-595A-AC832E795568}"/>
              </a:ext>
            </a:extLst>
          </p:cNvPr>
          <p:cNvSpPr/>
          <p:nvPr/>
        </p:nvSpPr>
        <p:spPr>
          <a:xfrm>
            <a:off x="0" y="0"/>
            <a:ext cx="6188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0" y="7899"/>
            <a:ext cx="12191999" cy="805917"/>
          </a:xfrm>
        </p:spPr>
        <p:txBody>
          <a:bodyPr>
            <a:normAutofit/>
          </a:bodyPr>
          <a:lstStyle/>
          <a:p>
            <a:r>
              <a:rPr lang="fr-FR" sz="4400" b="1">
                <a:latin typeface="+mn-lt"/>
              </a:rPr>
              <a:t>Increased </a:t>
            </a:r>
            <a:r>
              <a:rPr lang="fr-FR" sz="4400" b="1" err="1">
                <a:latin typeface="+mn-lt"/>
              </a:rPr>
              <a:t>Equity</a:t>
            </a:r>
            <a:r>
              <a:rPr lang="fr-FR" sz="4400" b="1">
                <a:latin typeface="+mn-lt"/>
              </a:rPr>
              <a:t> &amp; </a:t>
            </a:r>
            <a:r>
              <a:rPr lang="fr-FR" sz="4400" b="1" err="1">
                <a:latin typeface="+mn-lt"/>
              </a:rPr>
              <a:t>Stability</a:t>
            </a:r>
            <a:endParaRPr lang="fr-FR" sz="4400" b="1">
              <a:latin typeface="+mn-lt"/>
            </a:endParaRPr>
          </a:p>
        </p:txBody>
      </p:sp>
      <p:sp>
        <p:nvSpPr>
          <p:cNvPr id="168" name="TextBox 167">
            <a:extLst>
              <a:ext uri="{FF2B5EF4-FFF2-40B4-BE49-F238E27FC236}">
                <a16:creationId xmlns:a16="http://schemas.microsoft.com/office/drawing/2014/main" id="{17D2EFD6-842B-0406-0D67-9AC0749F7B5B}"/>
              </a:ext>
            </a:extLst>
          </p:cNvPr>
          <p:cNvSpPr txBox="1"/>
          <p:nvPr/>
        </p:nvSpPr>
        <p:spPr>
          <a:xfrm>
            <a:off x="5111638" y="3745014"/>
            <a:ext cx="1968721" cy="400110"/>
          </a:xfrm>
          <a:prstGeom prst="rect">
            <a:avLst/>
          </a:prstGeom>
          <a:noFill/>
          <a:ln>
            <a:solidFill>
              <a:schemeClr val="accent6">
                <a:lumMod val="75000"/>
              </a:schemeClr>
            </a:solidFill>
          </a:ln>
        </p:spPr>
        <p:txBody>
          <a:bodyPr wrap="square">
            <a:spAutoFit/>
          </a:bodyPr>
          <a:lstStyle/>
          <a:p>
            <a:pPr algn="ctr"/>
            <a:r>
              <a:rPr lang="fr-FR" sz="2000" b="1" err="1">
                <a:solidFill>
                  <a:schemeClr val="accent6">
                    <a:lumMod val="75000"/>
                  </a:schemeClr>
                </a:solidFill>
              </a:rPr>
              <a:t>Farm</a:t>
            </a:r>
            <a:r>
              <a:rPr lang="fr-FR" sz="2000" b="1">
                <a:solidFill>
                  <a:schemeClr val="accent6">
                    <a:lumMod val="75000"/>
                  </a:schemeClr>
                </a:solidFill>
              </a:rPr>
              <a:t> Enterprise</a:t>
            </a:r>
            <a:endParaRPr lang="en-NZ" sz="2000" b="1">
              <a:solidFill>
                <a:schemeClr val="accent6">
                  <a:lumMod val="75000"/>
                </a:schemeClr>
              </a:solidFill>
            </a:endParaRPr>
          </a:p>
        </p:txBody>
      </p:sp>
      <p:cxnSp>
        <p:nvCxnSpPr>
          <p:cNvPr id="14" name="Straight Arrow Connector 13">
            <a:extLst>
              <a:ext uri="{FF2B5EF4-FFF2-40B4-BE49-F238E27FC236}">
                <a16:creationId xmlns:a16="http://schemas.microsoft.com/office/drawing/2014/main" id="{9342AE68-2AA8-359A-D965-33300756A808}"/>
              </a:ext>
            </a:extLst>
          </p:cNvPr>
          <p:cNvCxnSpPr>
            <a:cxnSpLocks/>
            <a:endCxn id="166" idx="2"/>
          </p:cNvCxnSpPr>
          <p:nvPr/>
        </p:nvCxnSpPr>
        <p:spPr>
          <a:xfrm>
            <a:off x="1613647" y="1936377"/>
            <a:ext cx="2671479" cy="1216421"/>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B97EEAAB-DD80-2010-CC90-4DDF50BE67A2}"/>
              </a:ext>
            </a:extLst>
          </p:cNvPr>
          <p:cNvGrpSpPr/>
          <p:nvPr/>
        </p:nvGrpSpPr>
        <p:grpSpPr>
          <a:xfrm>
            <a:off x="4285126" y="2576278"/>
            <a:ext cx="3397624" cy="1153040"/>
            <a:chOff x="4661647" y="2916941"/>
            <a:chExt cx="3397624" cy="1000636"/>
          </a:xfrm>
          <a:solidFill>
            <a:schemeClr val="accent6">
              <a:lumMod val="75000"/>
            </a:schemeClr>
          </a:solidFill>
        </p:grpSpPr>
        <p:sp>
          <p:nvSpPr>
            <p:cNvPr id="166" name="Flowchart: Connector 165">
              <a:extLst>
                <a:ext uri="{FF2B5EF4-FFF2-40B4-BE49-F238E27FC236}">
                  <a16:creationId xmlns:a16="http://schemas.microsoft.com/office/drawing/2014/main" id="{2867FB93-E16B-68AD-0605-0234F2D4F0AE}"/>
                </a:ext>
              </a:extLst>
            </p:cNvPr>
            <p:cNvSpPr/>
            <p:nvPr/>
          </p:nvSpPr>
          <p:spPr>
            <a:xfrm>
              <a:off x="4661647" y="2916941"/>
              <a:ext cx="3397624" cy="1000636"/>
            </a:xfrm>
            <a:prstGeom prst="flowChartConnector">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600"/>
            </a:p>
          </p:txBody>
        </p:sp>
        <p:sp>
          <p:nvSpPr>
            <p:cNvPr id="170" name="TextBox 169">
              <a:extLst>
                <a:ext uri="{FF2B5EF4-FFF2-40B4-BE49-F238E27FC236}">
                  <a16:creationId xmlns:a16="http://schemas.microsoft.com/office/drawing/2014/main" id="{C123B71A-F108-F3C5-FBE1-E05D7DB4EF97}"/>
                </a:ext>
              </a:extLst>
            </p:cNvPr>
            <p:cNvSpPr txBox="1"/>
            <p:nvPr/>
          </p:nvSpPr>
          <p:spPr>
            <a:xfrm>
              <a:off x="4761565" y="3118255"/>
              <a:ext cx="3132863" cy="644380"/>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Increased </a:t>
              </a: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Equity</a:t>
              </a: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&amp; </a:t>
              </a: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Stability</a:t>
              </a:r>
              <a:endParaRPr kumimoji="0" lang="en-NZ" sz="2000" b="1"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16" name="Straight Arrow Connector 15">
            <a:extLst>
              <a:ext uri="{FF2B5EF4-FFF2-40B4-BE49-F238E27FC236}">
                <a16:creationId xmlns:a16="http://schemas.microsoft.com/office/drawing/2014/main" id="{E5C7DABF-4909-E6F3-196B-7EEFE47A0181}"/>
              </a:ext>
            </a:extLst>
          </p:cNvPr>
          <p:cNvCxnSpPr>
            <a:cxnSpLocks/>
            <a:endCxn id="166" idx="0"/>
          </p:cNvCxnSpPr>
          <p:nvPr/>
        </p:nvCxnSpPr>
        <p:spPr>
          <a:xfrm>
            <a:off x="5957440" y="1906925"/>
            <a:ext cx="26498" cy="669353"/>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B23468B7-1E14-A8D7-8F79-EF5BA4105412}"/>
              </a:ext>
            </a:extLst>
          </p:cNvPr>
          <p:cNvCxnSpPr>
            <a:cxnSpLocks/>
            <a:endCxn id="166" idx="6"/>
          </p:cNvCxnSpPr>
          <p:nvPr/>
        </p:nvCxnSpPr>
        <p:spPr>
          <a:xfrm flipH="1">
            <a:off x="7682750" y="1955717"/>
            <a:ext cx="2777975" cy="1197081"/>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4F82EBEB-AFCF-DC33-A992-4D30588B8A83}"/>
              </a:ext>
            </a:extLst>
          </p:cNvPr>
          <p:cNvGrpSpPr/>
          <p:nvPr/>
        </p:nvGrpSpPr>
        <p:grpSpPr>
          <a:xfrm>
            <a:off x="344173" y="903377"/>
            <a:ext cx="11543026" cy="1242795"/>
            <a:chOff x="344173" y="903377"/>
            <a:chExt cx="11543026" cy="1242795"/>
          </a:xfrm>
        </p:grpSpPr>
        <p:grpSp>
          <p:nvGrpSpPr>
            <p:cNvPr id="79" name="Group 78">
              <a:extLst>
                <a:ext uri="{FF2B5EF4-FFF2-40B4-BE49-F238E27FC236}">
                  <a16:creationId xmlns:a16="http://schemas.microsoft.com/office/drawing/2014/main" id="{DA7075BB-A200-F356-443B-5E7914D79947}"/>
                </a:ext>
              </a:extLst>
            </p:cNvPr>
            <p:cNvGrpSpPr/>
            <p:nvPr/>
          </p:nvGrpSpPr>
          <p:grpSpPr>
            <a:xfrm>
              <a:off x="344173" y="903377"/>
              <a:ext cx="11543026" cy="1242795"/>
              <a:chOff x="4922584" y="2105144"/>
              <a:chExt cx="2165371" cy="3501068"/>
            </a:xfrm>
          </p:grpSpPr>
          <p:sp>
            <p:nvSpPr>
              <p:cNvPr id="80" name="Rectangle 79">
                <a:extLst>
                  <a:ext uri="{FF2B5EF4-FFF2-40B4-BE49-F238E27FC236}">
                    <a16:creationId xmlns:a16="http://schemas.microsoft.com/office/drawing/2014/main" id="{F76A5829-50BF-FBB3-E26A-DDAF756A9575}"/>
                  </a:ext>
                </a:extLst>
              </p:cNvPr>
              <p:cNvSpPr/>
              <p:nvPr/>
            </p:nvSpPr>
            <p:spPr>
              <a:xfrm>
                <a:off x="4922584" y="2125559"/>
                <a:ext cx="2157984" cy="3480653"/>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1" name="TextBox 80">
                <a:extLst>
                  <a:ext uri="{FF2B5EF4-FFF2-40B4-BE49-F238E27FC236}">
                    <a16:creationId xmlns:a16="http://schemas.microsoft.com/office/drawing/2014/main" id="{779AC2E8-5B76-9215-2AB5-01618EEFA282}"/>
                  </a:ext>
                </a:extLst>
              </p:cNvPr>
              <p:cNvSpPr txBox="1"/>
              <p:nvPr/>
            </p:nvSpPr>
            <p:spPr>
              <a:xfrm>
                <a:off x="4929971" y="2105144"/>
                <a:ext cx="2157984" cy="1300553"/>
              </a:xfrm>
              <a:prstGeom prst="rect">
                <a:avLst/>
              </a:prstGeom>
              <a:noFill/>
            </p:spPr>
            <p:txBody>
              <a:bodyPr wrap="square" rtlCol="0">
                <a:spAutoFit/>
              </a:bodyPr>
              <a:lstStyle/>
              <a:p>
                <a:pPr algn="ctr"/>
                <a:r>
                  <a:rPr lang="fr-FR" sz="2400" b="1">
                    <a:solidFill>
                      <a:schemeClr val="bg1"/>
                    </a:solidFill>
                  </a:rPr>
                  <a:t>Derisking</a:t>
                </a:r>
                <a:endParaRPr lang="en-NZ" sz="2400" b="1">
                  <a:solidFill>
                    <a:schemeClr val="bg1"/>
                  </a:solidFill>
                </a:endParaRPr>
              </a:p>
            </p:txBody>
          </p:sp>
          <p:sp>
            <p:nvSpPr>
              <p:cNvPr id="82" name="Rectangle 81">
                <a:extLst>
                  <a:ext uri="{FF2B5EF4-FFF2-40B4-BE49-F238E27FC236}">
                    <a16:creationId xmlns:a16="http://schemas.microsoft.com/office/drawing/2014/main" id="{C657FF78-FB9D-5712-57BA-10649EDB5F8A}"/>
                  </a:ext>
                </a:extLst>
              </p:cNvPr>
              <p:cNvSpPr/>
              <p:nvPr/>
            </p:nvSpPr>
            <p:spPr>
              <a:xfrm>
                <a:off x="4937567" y="3801955"/>
                <a:ext cx="437736" cy="153434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2">
                        <a:lumMod val="10000"/>
                      </a:schemeClr>
                    </a:solidFill>
                  </a:rPr>
                  <a:t>Agroecology</a:t>
                </a:r>
                <a:endParaRPr lang="en-NZ" b="1">
                  <a:solidFill>
                    <a:schemeClr val="bg2">
                      <a:lumMod val="10000"/>
                    </a:schemeClr>
                  </a:solidFill>
                </a:endParaRPr>
              </a:p>
            </p:txBody>
          </p:sp>
        </p:grpSp>
        <p:sp>
          <p:nvSpPr>
            <p:cNvPr id="84" name="Rectangle 83">
              <a:extLst>
                <a:ext uri="{FF2B5EF4-FFF2-40B4-BE49-F238E27FC236}">
                  <a16:creationId xmlns:a16="http://schemas.microsoft.com/office/drawing/2014/main" id="{96423626-D34C-2CB4-B302-82CE4267D07B}"/>
                </a:ext>
              </a:extLst>
            </p:cNvPr>
            <p:cNvSpPr/>
            <p:nvPr/>
          </p:nvSpPr>
          <p:spPr>
            <a:xfrm>
              <a:off x="4197008" y="1496666"/>
              <a:ext cx="3573860" cy="54465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2">
                      <a:lumMod val="10000"/>
                    </a:schemeClr>
                  </a:solidFill>
                </a:rPr>
                <a:t>Sustainable Resource Use </a:t>
              </a:r>
              <a:r>
                <a:rPr lang="fr-FR" b="1" err="1">
                  <a:solidFill>
                    <a:schemeClr val="bg2">
                      <a:lumMod val="10000"/>
                    </a:schemeClr>
                  </a:solidFill>
                </a:rPr>
                <a:t>Optimization</a:t>
              </a:r>
              <a:endParaRPr lang="en-NZ" b="1">
                <a:solidFill>
                  <a:schemeClr val="bg2">
                    <a:lumMod val="10000"/>
                  </a:schemeClr>
                </a:solidFill>
              </a:endParaRPr>
            </a:p>
          </p:txBody>
        </p:sp>
        <p:sp>
          <p:nvSpPr>
            <p:cNvPr id="85" name="Rectangle 84">
              <a:extLst>
                <a:ext uri="{FF2B5EF4-FFF2-40B4-BE49-F238E27FC236}">
                  <a16:creationId xmlns:a16="http://schemas.microsoft.com/office/drawing/2014/main" id="{BF5A8E61-249C-832B-85C5-A6D9795A4928}"/>
                </a:ext>
              </a:extLst>
            </p:cNvPr>
            <p:cNvSpPr/>
            <p:nvPr/>
          </p:nvSpPr>
          <p:spPr>
            <a:xfrm>
              <a:off x="9069057" y="1505704"/>
              <a:ext cx="2702998" cy="54465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a:solidFill>
                    <a:schemeClr val="bg2">
                      <a:lumMod val="10000"/>
                    </a:schemeClr>
                  </a:solidFill>
                </a:rPr>
                <a:t>Natural Capital Valuation &amp; Information</a:t>
              </a:r>
              <a:endParaRPr lang="en-NZ" b="1">
                <a:solidFill>
                  <a:schemeClr val="bg2">
                    <a:lumMod val="10000"/>
                  </a:schemeClr>
                </a:solidFill>
              </a:endParaRPr>
            </a:p>
          </p:txBody>
        </p:sp>
      </p:grpSp>
      <p:sp>
        <p:nvSpPr>
          <p:cNvPr id="12" name="Arrow: Down 11">
            <a:extLst>
              <a:ext uri="{FF2B5EF4-FFF2-40B4-BE49-F238E27FC236}">
                <a16:creationId xmlns:a16="http://schemas.microsoft.com/office/drawing/2014/main" id="{F3344A2F-FAEA-8751-D48F-FC186E13D16B}"/>
              </a:ext>
            </a:extLst>
          </p:cNvPr>
          <p:cNvSpPr/>
          <p:nvPr/>
        </p:nvSpPr>
        <p:spPr>
          <a:xfrm>
            <a:off x="5835773" y="4151904"/>
            <a:ext cx="599203" cy="1068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6" name="Rectangle 145">
            <a:extLst>
              <a:ext uri="{FF2B5EF4-FFF2-40B4-BE49-F238E27FC236}">
                <a16:creationId xmlns:a16="http://schemas.microsoft.com/office/drawing/2014/main" id="{E6E10BFA-440A-20D5-6068-78AA9B3BDD84}"/>
              </a:ext>
            </a:extLst>
          </p:cNvPr>
          <p:cNvSpPr/>
          <p:nvPr/>
        </p:nvSpPr>
        <p:spPr>
          <a:xfrm>
            <a:off x="344173" y="5288297"/>
            <a:ext cx="11503648" cy="156180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7" name="TextBox 146">
            <a:extLst>
              <a:ext uri="{FF2B5EF4-FFF2-40B4-BE49-F238E27FC236}">
                <a16:creationId xmlns:a16="http://schemas.microsoft.com/office/drawing/2014/main" id="{5DF744CE-2A00-1BD2-B67F-7B16822C479D}"/>
              </a:ext>
            </a:extLst>
          </p:cNvPr>
          <p:cNvSpPr txBox="1"/>
          <p:nvPr/>
        </p:nvSpPr>
        <p:spPr>
          <a:xfrm>
            <a:off x="383551" y="5276897"/>
            <a:ext cx="11503648" cy="583571"/>
          </a:xfrm>
          <a:prstGeom prst="rect">
            <a:avLst/>
          </a:prstGeom>
          <a:noFill/>
        </p:spPr>
        <p:txBody>
          <a:bodyPr wrap="square" rtlCol="0">
            <a:spAutoFit/>
          </a:bodyPr>
          <a:lstStyle/>
          <a:p>
            <a:pPr algn="ctr"/>
            <a:r>
              <a:rPr lang="fr-FR" sz="2400" b="1" err="1">
                <a:solidFill>
                  <a:schemeClr val="bg1"/>
                </a:solidFill>
              </a:rPr>
              <a:t>Leverage</a:t>
            </a:r>
            <a:r>
              <a:rPr lang="fr-FR" sz="2400" b="1">
                <a:solidFill>
                  <a:schemeClr val="bg1"/>
                </a:solidFill>
              </a:rPr>
              <a:t>  for Business </a:t>
            </a:r>
            <a:r>
              <a:rPr lang="fr-FR" sz="2400" b="1" err="1">
                <a:solidFill>
                  <a:schemeClr val="bg1"/>
                </a:solidFill>
              </a:rPr>
              <a:t>Continuity</a:t>
            </a:r>
            <a:endParaRPr lang="fr-FR" sz="2400" b="1">
              <a:solidFill>
                <a:schemeClr val="bg1"/>
              </a:solidFill>
            </a:endParaRPr>
          </a:p>
        </p:txBody>
      </p:sp>
      <p:sp>
        <p:nvSpPr>
          <p:cNvPr id="148" name="Rectangle 147">
            <a:extLst>
              <a:ext uri="{FF2B5EF4-FFF2-40B4-BE49-F238E27FC236}">
                <a16:creationId xmlns:a16="http://schemas.microsoft.com/office/drawing/2014/main" id="{ACA9624F-FF69-0BD6-9E15-67E4A955AC65}"/>
              </a:ext>
            </a:extLst>
          </p:cNvPr>
          <p:cNvSpPr/>
          <p:nvPr/>
        </p:nvSpPr>
        <p:spPr>
          <a:xfrm>
            <a:off x="508393" y="5783630"/>
            <a:ext cx="2333456" cy="101040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Financial </a:t>
            </a:r>
            <a:r>
              <a:rPr kumimoji="0" lang="fr-FR" sz="16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Resources</a:t>
            </a:r>
            <a:endPar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285750" marR="0" lvl="0" indent="-106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Include</a:t>
            </a: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 </a:t>
            </a:r>
            <a:r>
              <a:rPr kumimoji="0" lang="fr-FR" sz="1600" b="0"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criteria</a:t>
            </a: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 in </a:t>
            </a:r>
            <a:r>
              <a:rPr kumimoji="0" lang="fr-FR" sz="1600" b="0"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financial</a:t>
            </a: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 portfolio</a:t>
            </a:r>
          </a:p>
        </p:txBody>
      </p:sp>
      <p:sp>
        <p:nvSpPr>
          <p:cNvPr id="144" name="Rectangle 143">
            <a:extLst>
              <a:ext uri="{FF2B5EF4-FFF2-40B4-BE49-F238E27FC236}">
                <a16:creationId xmlns:a16="http://schemas.microsoft.com/office/drawing/2014/main" id="{D62F2977-D82B-95DD-4DC7-34C55B1FACBE}"/>
              </a:ext>
            </a:extLst>
          </p:cNvPr>
          <p:cNvSpPr/>
          <p:nvPr/>
        </p:nvSpPr>
        <p:spPr>
          <a:xfrm>
            <a:off x="3073566" y="5783630"/>
            <a:ext cx="3573860" cy="101040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Market </a:t>
            </a:r>
            <a:r>
              <a:rPr kumimoji="0" lang="fr-FR" sz="16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Relationships</a:t>
            </a:r>
            <a:r>
              <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 &amp; </a:t>
            </a:r>
            <a:r>
              <a:rPr kumimoji="0" lang="fr-FR" sz="16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Opportunities</a:t>
            </a:r>
            <a:endPar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285750" marR="0" lvl="0" indent="-106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Contract</a:t>
            </a: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 </a:t>
            </a:r>
            <a:r>
              <a:rPr kumimoji="0" lang="fr-FR" sz="1600" b="0"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farming</a:t>
            </a:r>
            <a:endPar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285750" marR="0" lvl="0" indent="-106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Export</a:t>
            </a:r>
          </a:p>
          <a:p>
            <a:pPr marL="285750" marR="0" lvl="0" indent="-106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Carbon Marker </a:t>
            </a:r>
          </a:p>
        </p:txBody>
      </p:sp>
      <p:sp>
        <p:nvSpPr>
          <p:cNvPr id="145" name="Rectangle 144">
            <a:extLst>
              <a:ext uri="{FF2B5EF4-FFF2-40B4-BE49-F238E27FC236}">
                <a16:creationId xmlns:a16="http://schemas.microsoft.com/office/drawing/2014/main" id="{88D44B95-A163-AD67-1876-0B41213C3A3E}"/>
              </a:ext>
            </a:extLst>
          </p:cNvPr>
          <p:cNvSpPr/>
          <p:nvPr/>
        </p:nvSpPr>
        <p:spPr>
          <a:xfrm>
            <a:off x="6876870" y="5947376"/>
            <a:ext cx="2702998" cy="68847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Investment </a:t>
            </a:r>
            <a:r>
              <a:rPr kumimoji="0" lang="fr-FR" sz="16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Opportunities</a:t>
            </a:r>
            <a:endPar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285750" marR="0" lvl="0" indent="-106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E7E6E6">
                    <a:lumMod val="10000"/>
                  </a:srgbClr>
                </a:solidFill>
                <a:effectLst/>
                <a:uLnTx/>
                <a:uFillTx/>
                <a:latin typeface="Calibri" panose="020F0502020204030204"/>
                <a:ea typeface="+mn-ea"/>
                <a:cs typeface="+mn-cs"/>
              </a:rPr>
              <a:t>Waste to Input/Resource</a:t>
            </a:r>
          </a:p>
        </p:txBody>
      </p:sp>
      <p:sp>
        <p:nvSpPr>
          <p:cNvPr id="149" name="Rectangle 148">
            <a:extLst>
              <a:ext uri="{FF2B5EF4-FFF2-40B4-BE49-F238E27FC236}">
                <a16:creationId xmlns:a16="http://schemas.microsoft.com/office/drawing/2014/main" id="{C4670CBB-8C02-DA99-1887-F724E4A0AF6A}"/>
              </a:ext>
            </a:extLst>
          </p:cNvPr>
          <p:cNvSpPr/>
          <p:nvPr/>
        </p:nvSpPr>
        <p:spPr>
          <a:xfrm>
            <a:off x="9743398" y="6140710"/>
            <a:ext cx="2028657" cy="2856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Brand </a:t>
            </a:r>
            <a:r>
              <a:rPr kumimoji="0" lang="fr-FR" sz="16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Reputation</a:t>
            </a:r>
            <a:endParaRPr kumimoji="0" lang="fr-FR" sz="16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2746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0" y="7899"/>
            <a:ext cx="12191999" cy="805917"/>
          </a:xfrm>
        </p:spPr>
        <p:txBody>
          <a:bodyPr>
            <a:normAutofit/>
          </a:bodyPr>
          <a:lstStyle/>
          <a:p>
            <a:r>
              <a:rPr lang="fr-FR" sz="4400" b="1">
                <a:latin typeface="+mn-lt"/>
              </a:rPr>
              <a:t>Agro-</a:t>
            </a:r>
            <a:r>
              <a:rPr lang="fr-FR" sz="4400" b="1" err="1">
                <a:latin typeface="+mn-lt"/>
              </a:rPr>
              <a:t>Ecological</a:t>
            </a:r>
            <a:r>
              <a:rPr lang="fr-FR" sz="4400" b="1">
                <a:latin typeface="+mn-lt"/>
              </a:rPr>
              <a:t> </a:t>
            </a:r>
            <a:r>
              <a:rPr lang="fr-FR" sz="4400" b="1" err="1">
                <a:latin typeface="+mn-lt"/>
              </a:rPr>
              <a:t>Approach</a:t>
            </a:r>
            <a:endParaRPr lang="fr-FR" sz="4400" b="1">
              <a:latin typeface="+mn-lt"/>
            </a:endParaRPr>
          </a:p>
        </p:txBody>
      </p:sp>
      <p:sp>
        <p:nvSpPr>
          <p:cNvPr id="13" name="Right Brace 12">
            <a:extLst>
              <a:ext uri="{FF2B5EF4-FFF2-40B4-BE49-F238E27FC236}">
                <a16:creationId xmlns:a16="http://schemas.microsoft.com/office/drawing/2014/main" id="{56F22416-8F50-0C34-3F68-FBBB2BA56F73}"/>
              </a:ext>
            </a:extLst>
          </p:cNvPr>
          <p:cNvSpPr/>
          <p:nvPr/>
        </p:nvSpPr>
        <p:spPr>
          <a:xfrm>
            <a:off x="5712155" y="1862280"/>
            <a:ext cx="669110" cy="3142849"/>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grpSp>
        <p:nvGrpSpPr>
          <p:cNvPr id="11" name="Group 10">
            <a:extLst>
              <a:ext uri="{FF2B5EF4-FFF2-40B4-BE49-F238E27FC236}">
                <a16:creationId xmlns:a16="http://schemas.microsoft.com/office/drawing/2014/main" id="{807B3DD4-97B7-CE71-F807-B9C7911BC002}"/>
              </a:ext>
            </a:extLst>
          </p:cNvPr>
          <p:cNvGrpSpPr/>
          <p:nvPr/>
        </p:nvGrpSpPr>
        <p:grpSpPr>
          <a:xfrm>
            <a:off x="178518" y="1745823"/>
            <a:ext cx="2335202" cy="3480653"/>
            <a:chOff x="4914705" y="2130551"/>
            <a:chExt cx="2173250" cy="3480653"/>
          </a:xfrm>
        </p:grpSpPr>
        <p:sp>
          <p:nvSpPr>
            <p:cNvPr id="5" name="Rectangle 4">
              <a:extLst>
                <a:ext uri="{FF2B5EF4-FFF2-40B4-BE49-F238E27FC236}">
                  <a16:creationId xmlns:a16="http://schemas.microsoft.com/office/drawing/2014/main" id="{E6F03EB9-EB34-674A-B1AF-837168733268}"/>
                </a:ext>
              </a:extLst>
            </p:cNvPr>
            <p:cNvSpPr/>
            <p:nvPr/>
          </p:nvSpPr>
          <p:spPr>
            <a:xfrm>
              <a:off x="4929971" y="2130551"/>
              <a:ext cx="2157984" cy="3480653"/>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a:extLst>
                <a:ext uri="{FF2B5EF4-FFF2-40B4-BE49-F238E27FC236}">
                  <a16:creationId xmlns:a16="http://schemas.microsoft.com/office/drawing/2014/main" id="{2E0C6544-5496-F707-6068-C00FB5071B3B}"/>
                </a:ext>
              </a:extLst>
            </p:cNvPr>
            <p:cNvSpPr txBox="1"/>
            <p:nvPr/>
          </p:nvSpPr>
          <p:spPr>
            <a:xfrm>
              <a:off x="4914705" y="2182482"/>
              <a:ext cx="2157984" cy="461665"/>
            </a:xfrm>
            <a:prstGeom prst="rect">
              <a:avLst/>
            </a:prstGeom>
            <a:noFill/>
          </p:spPr>
          <p:txBody>
            <a:bodyPr wrap="square" rtlCol="0">
              <a:spAutoFit/>
            </a:bodyPr>
            <a:lstStyle/>
            <a:p>
              <a:pPr algn="ctr"/>
              <a:r>
                <a:rPr lang="fr-FR" sz="2400" b="1">
                  <a:solidFill>
                    <a:schemeClr val="bg1"/>
                  </a:solidFill>
                </a:rPr>
                <a:t>Derisking</a:t>
              </a:r>
              <a:endParaRPr lang="en-NZ" sz="2400" b="1">
                <a:solidFill>
                  <a:schemeClr val="bg1"/>
                </a:solidFill>
              </a:endParaRPr>
            </a:p>
          </p:txBody>
        </p:sp>
        <p:sp>
          <p:nvSpPr>
            <p:cNvPr id="9" name="Rectangle 8">
              <a:extLst>
                <a:ext uri="{FF2B5EF4-FFF2-40B4-BE49-F238E27FC236}">
                  <a16:creationId xmlns:a16="http://schemas.microsoft.com/office/drawing/2014/main" id="{6D6FB105-B66E-6B1E-87D9-3CE11807001C}"/>
                </a:ext>
              </a:extLst>
            </p:cNvPr>
            <p:cNvSpPr/>
            <p:nvPr/>
          </p:nvSpPr>
          <p:spPr>
            <a:xfrm>
              <a:off x="4938313" y="2697719"/>
              <a:ext cx="2148840" cy="2387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a:solidFill>
                    <a:schemeClr val="bg2">
                      <a:lumMod val="10000"/>
                    </a:schemeClr>
                  </a:solidFill>
                </a:rPr>
                <a:t>Agroecology</a:t>
              </a:r>
              <a:endParaRPr lang="en-NZ" sz="2400" b="1">
                <a:solidFill>
                  <a:schemeClr val="bg2">
                    <a:lumMod val="10000"/>
                  </a:schemeClr>
                </a:solidFill>
              </a:endParaRPr>
            </a:p>
          </p:txBody>
        </p:sp>
      </p:grpSp>
      <p:grpSp>
        <p:nvGrpSpPr>
          <p:cNvPr id="7" name="Group 6">
            <a:extLst>
              <a:ext uri="{FF2B5EF4-FFF2-40B4-BE49-F238E27FC236}">
                <a16:creationId xmlns:a16="http://schemas.microsoft.com/office/drawing/2014/main" id="{A4F008E8-5564-6F04-798A-B547AD8F1CCD}"/>
              </a:ext>
            </a:extLst>
          </p:cNvPr>
          <p:cNvGrpSpPr/>
          <p:nvPr/>
        </p:nvGrpSpPr>
        <p:grpSpPr>
          <a:xfrm>
            <a:off x="2535960" y="1419008"/>
            <a:ext cx="7296142" cy="2034519"/>
            <a:chOff x="5966108" y="1648137"/>
            <a:chExt cx="4710879" cy="1692998"/>
          </a:xfrm>
        </p:grpSpPr>
        <p:grpSp>
          <p:nvGrpSpPr>
            <p:cNvPr id="121" name="Group 120">
              <a:extLst>
                <a:ext uri="{FF2B5EF4-FFF2-40B4-BE49-F238E27FC236}">
                  <a16:creationId xmlns:a16="http://schemas.microsoft.com/office/drawing/2014/main" id="{FE6E3193-AEDF-569D-9C0D-A7922BFF5307}"/>
                </a:ext>
              </a:extLst>
            </p:cNvPr>
            <p:cNvGrpSpPr/>
            <p:nvPr/>
          </p:nvGrpSpPr>
          <p:grpSpPr>
            <a:xfrm rot="10800000">
              <a:off x="5966108" y="1648137"/>
              <a:ext cx="2132728" cy="1692998"/>
              <a:chOff x="4171861" y="1751397"/>
              <a:chExt cx="3572465" cy="1692998"/>
            </a:xfrm>
          </p:grpSpPr>
          <p:sp>
            <p:nvSpPr>
              <p:cNvPr id="122" name="Arrow: Right 121">
                <a:extLst>
                  <a:ext uri="{FF2B5EF4-FFF2-40B4-BE49-F238E27FC236}">
                    <a16:creationId xmlns:a16="http://schemas.microsoft.com/office/drawing/2014/main" id="{B8A2EDDD-6452-249A-D79A-AC8C949EC1F6}"/>
                  </a:ext>
                </a:extLst>
              </p:cNvPr>
              <p:cNvSpPr/>
              <p:nvPr/>
            </p:nvSpPr>
            <p:spPr>
              <a:xfrm>
                <a:off x="4909997" y="1751397"/>
                <a:ext cx="2834329" cy="1692998"/>
              </a:xfrm>
              <a:prstGeom prst="rightArrow">
                <a:avLst>
                  <a:gd name="adj1" fmla="val 61765"/>
                  <a:gd name="adj2" fmla="val 52139"/>
                </a:avLst>
              </a:pr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nvGrpSpPr>
              <p:cNvPr id="123" name="Group 122">
                <a:extLst>
                  <a:ext uri="{FF2B5EF4-FFF2-40B4-BE49-F238E27FC236}">
                    <a16:creationId xmlns:a16="http://schemas.microsoft.com/office/drawing/2014/main" id="{362AFA31-AE5D-0CD0-3504-DCAB09E3BAFF}"/>
                  </a:ext>
                </a:extLst>
              </p:cNvPr>
              <p:cNvGrpSpPr/>
              <p:nvPr/>
            </p:nvGrpSpPr>
            <p:grpSpPr>
              <a:xfrm>
                <a:off x="4171861" y="1921903"/>
                <a:ext cx="1437060" cy="1351986"/>
                <a:chOff x="4505931" y="1154174"/>
                <a:chExt cx="1673148" cy="1754490"/>
              </a:xfrm>
              <a:effectLst/>
            </p:grpSpPr>
            <p:sp>
              <p:nvSpPr>
                <p:cNvPr id="126" name="Freeform: Shape 125">
                  <a:extLst>
                    <a:ext uri="{FF2B5EF4-FFF2-40B4-BE49-F238E27FC236}">
                      <a16:creationId xmlns:a16="http://schemas.microsoft.com/office/drawing/2014/main" id="{02B7A943-EA49-550A-9060-A91BF0AB7002}"/>
                    </a:ext>
                  </a:extLst>
                </p:cNvPr>
                <p:cNvSpPr/>
                <p:nvPr userDrawn="1"/>
              </p:nvSpPr>
              <p:spPr>
                <a:xfrm>
                  <a:off x="4931116"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sp>
              <p:nvSpPr>
                <p:cNvPr id="127" name="Freeform: Shape 126">
                  <a:extLst>
                    <a:ext uri="{FF2B5EF4-FFF2-40B4-BE49-F238E27FC236}">
                      <a16:creationId xmlns:a16="http://schemas.microsoft.com/office/drawing/2014/main" id="{92375F32-5117-D2BD-9443-7EEEC05D0685}"/>
                    </a:ext>
                  </a:extLst>
                </p:cNvPr>
                <p:cNvSpPr/>
                <p:nvPr userDrawn="1"/>
              </p:nvSpPr>
              <p:spPr>
                <a:xfrm>
                  <a:off x="4505931"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0680C3">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grpSp>
        <p:sp>
          <p:nvSpPr>
            <p:cNvPr id="15" name="TextBox 14">
              <a:extLst>
                <a:ext uri="{FF2B5EF4-FFF2-40B4-BE49-F238E27FC236}">
                  <a16:creationId xmlns:a16="http://schemas.microsoft.com/office/drawing/2014/main" id="{1C064AC8-9769-56BF-180C-1B5C50BBBF2C}"/>
                </a:ext>
              </a:extLst>
            </p:cNvPr>
            <p:cNvSpPr txBox="1"/>
            <p:nvPr/>
          </p:nvSpPr>
          <p:spPr>
            <a:xfrm>
              <a:off x="6190494" y="2197257"/>
              <a:ext cx="1298906" cy="589058"/>
            </a:xfrm>
            <a:prstGeom prst="rect">
              <a:avLst/>
            </a:prstGeom>
            <a:noFill/>
          </p:spPr>
          <p:txBody>
            <a:bodyPr wrap="square" rtlCol="0">
              <a:spAutoFit/>
            </a:bodyPr>
            <a:lstStyle/>
            <a:p>
              <a:pPr algn="ctr"/>
              <a:r>
                <a:rPr lang="fr-FR" sz="2000" b="1">
                  <a:solidFill>
                    <a:schemeClr val="bg1"/>
                  </a:solidFill>
                </a:rPr>
                <a:t>Water</a:t>
              </a:r>
            </a:p>
            <a:p>
              <a:pPr algn="ctr"/>
              <a:r>
                <a:rPr lang="fr-FR" sz="2000" b="1">
                  <a:solidFill>
                    <a:schemeClr val="bg1"/>
                  </a:solidFill>
                </a:rPr>
                <a:t>Management</a:t>
              </a:r>
              <a:endParaRPr lang="en-NZ" sz="2000" b="1">
                <a:solidFill>
                  <a:schemeClr val="bg1"/>
                </a:solidFill>
              </a:endParaRPr>
            </a:p>
          </p:txBody>
        </p:sp>
        <p:sp>
          <p:nvSpPr>
            <p:cNvPr id="16" name="TextBox 15">
              <a:extLst>
                <a:ext uri="{FF2B5EF4-FFF2-40B4-BE49-F238E27FC236}">
                  <a16:creationId xmlns:a16="http://schemas.microsoft.com/office/drawing/2014/main" id="{21151D3A-3A21-98AA-B619-9FA985E8C7A3}"/>
                </a:ext>
              </a:extLst>
            </p:cNvPr>
            <p:cNvSpPr txBox="1"/>
            <p:nvPr/>
          </p:nvSpPr>
          <p:spPr>
            <a:xfrm>
              <a:off x="8055883" y="1887119"/>
              <a:ext cx="2621104" cy="307335"/>
            </a:xfrm>
            <a:prstGeom prst="rect">
              <a:avLst/>
            </a:prstGeom>
            <a:noFill/>
          </p:spPr>
          <p:txBody>
            <a:bodyPr wrap="square" rtlCol="0">
              <a:spAutoFit/>
            </a:bodyPr>
            <a:lstStyle/>
            <a:p>
              <a:endParaRPr lang="fr-FR">
                <a:solidFill>
                  <a:schemeClr val="bg2">
                    <a:lumMod val="10000"/>
                  </a:schemeClr>
                </a:solidFill>
              </a:endParaRPr>
            </a:p>
          </p:txBody>
        </p:sp>
      </p:grpSp>
      <p:grpSp>
        <p:nvGrpSpPr>
          <p:cNvPr id="3" name="Group 2">
            <a:extLst>
              <a:ext uri="{FF2B5EF4-FFF2-40B4-BE49-F238E27FC236}">
                <a16:creationId xmlns:a16="http://schemas.microsoft.com/office/drawing/2014/main" id="{206B17D3-E9F5-21DE-2C6B-6A55B82D6A1F}"/>
              </a:ext>
            </a:extLst>
          </p:cNvPr>
          <p:cNvGrpSpPr/>
          <p:nvPr/>
        </p:nvGrpSpPr>
        <p:grpSpPr>
          <a:xfrm>
            <a:off x="2491289" y="3467290"/>
            <a:ext cx="3257373" cy="1692998"/>
            <a:chOff x="7534675" y="3608038"/>
            <a:chExt cx="2402328" cy="1692998"/>
          </a:xfrm>
        </p:grpSpPr>
        <p:grpSp>
          <p:nvGrpSpPr>
            <p:cNvPr id="128" name="Group 127">
              <a:extLst>
                <a:ext uri="{FF2B5EF4-FFF2-40B4-BE49-F238E27FC236}">
                  <a16:creationId xmlns:a16="http://schemas.microsoft.com/office/drawing/2014/main" id="{6F786938-965D-8CC4-E0FC-A94AF3415E92}"/>
                </a:ext>
              </a:extLst>
            </p:cNvPr>
            <p:cNvGrpSpPr/>
            <p:nvPr/>
          </p:nvGrpSpPr>
          <p:grpSpPr>
            <a:xfrm rot="10800000">
              <a:off x="7578532" y="3608038"/>
              <a:ext cx="2358471" cy="1692998"/>
              <a:chOff x="3793728" y="1751396"/>
              <a:chExt cx="3950598" cy="1692998"/>
            </a:xfrm>
          </p:grpSpPr>
          <p:sp>
            <p:nvSpPr>
              <p:cNvPr id="129" name="Arrow: Right 128">
                <a:extLst>
                  <a:ext uri="{FF2B5EF4-FFF2-40B4-BE49-F238E27FC236}">
                    <a16:creationId xmlns:a16="http://schemas.microsoft.com/office/drawing/2014/main" id="{B483C741-86A1-D98D-9711-98711B1EEA90}"/>
                  </a:ext>
                </a:extLst>
              </p:cNvPr>
              <p:cNvSpPr/>
              <p:nvPr/>
            </p:nvSpPr>
            <p:spPr>
              <a:xfrm>
                <a:off x="4447673" y="1751396"/>
                <a:ext cx="3296653" cy="1692998"/>
              </a:xfrm>
              <a:prstGeom prst="rightArrow">
                <a:avLst>
                  <a:gd name="adj1" fmla="val 61765"/>
                  <a:gd name="adj2" fmla="val 52139"/>
                </a:avLst>
              </a:prstGeom>
              <a:solidFill>
                <a:srgbClr val="FBA200"/>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nvGrpSpPr>
              <p:cNvPr id="130" name="Group 129">
                <a:extLst>
                  <a:ext uri="{FF2B5EF4-FFF2-40B4-BE49-F238E27FC236}">
                    <a16:creationId xmlns:a16="http://schemas.microsoft.com/office/drawing/2014/main" id="{E24F0049-230A-148B-1429-7BF04BE20B98}"/>
                  </a:ext>
                </a:extLst>
              </p:cNvPr>
              <p:cNvGrpSpPr/>
              <p:nvPr/>
            </p:nvGrpSpPr>
            <p:grpSpPr>
              <a:xfrm>
                <a:off x="3793728" y="1921902"/>
                <a:ext cx="1437059" cy="1351984"/>
                <a:chOff x="4065676" y="1154174"/>
                <a:chExt cx="1673147" cy="1754490"/>
              </a:xfrm>
              <a:effectLst/>
            </p:grpSpPr>
            <p:sp>
              <p:nvSpPr>
                <p:cNvPr id="133" name="Freeform: Shape 132">
                  <a:extLst>
                    <a:ext uri="{FF2B5EF4-FFF2-40B4-BE49-F238E27FC236}">
                      <a16:creationId xmlns:a16="http://schemas.microsoft.com/office/drawing/2014/main" id="{E0E97B24-0D7B-83AC-0AB8-CF88E665196D}"/>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FBA200"/>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sp>
              <p:nvSpPr>
                <p:cNvPr id="134" name="Freeform: Shape 133">
                  <a:extLst>
                    <a:ext uri="{FF2B5EF4-FFF2-40B4-BE49-F238E27FC236}">
                      <a16:creationId xmlns:a16="http://schemas.microsoft.com/office/drawing/2014/main" id="{DEA0C360-6559-299D-375F-476A5DF647BD}"/>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FBA200">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grpSp>
        <p:sp>
          <p:nvSpPr>
            <p:cNvPr id="143" name="TextBox 142">
              <a:extLst>
                <a:ext uri="{FF2B5EF4-FFF2-40B4-BE49-F238E27FC236}">
                  <a16:creationId xmlns:a16="http://schemas.microsoft.com/office/drawing/2014/main" id="{10F47B2F-1EAE-FFE9-B4D7-84ED5A15597E}"/>
                </a:ext>
              </a:extLst>
            </p:cNvPr>
            <p:cNvSpPr txBox="1"/>
            <p:nvPr/>
          </p:nvSpPr>
          <p:spPr>
            <a:xfrm>
              <a:off x="7534675" y="4036390"/>
              <a:ext cx="1932742" cy="707886"/>
            </a:xfrm>
            <a:prstGeom prst="rect">
              <a:avLst/>
            </a:prstGeom>
            <a:noFill/>
          </p:spPr>
          <p:txBody>
            <a:bodyPr wrap="square" rtlCol="0">
              <a:spAutoFit/>
            </a:bodyPr>
            <a:lstStyle/>
            <a:p>
              <a:pPr algn="ctr"/>
              <a:r>
                <a:rPr lang="fr-FR" sz="2000" b="1">
                  <a:solidFill>
                    <a:schemeClr val="bg1"/>
                  </a:solidFill>
                </a:rPr>
                <a:t>Soil</a:t>
              </a:r>
            </a:p>
            <a:p>
              <a:pPr algn="ctr"/>
              <a:r>
                <a:rPr lang="fr-FR" sz="2000" b="1">
                  <a:solidFill>
                    <a:schemeClr val="bg1"/>
                  </a:solidFill>
                </a:rPr>
                <a:t>Management</a:t>
              </a:r>
              <a:endParaRPr lang="en-NZ" sz="2000" b="1">
                <a:solidFill>
                  <a:schemeClr val="bg1"/>
                </a:solidFill>
              </a:endParaRPr>
            </a:p>
          </p:txBody>
        </p:sp>
      </p:grpSp>
      <p:grpSp>
        <p:nvGrpSpPr>
          <p:cNvPr id="14" name="Group 13">
            <a:extLst>
              <a:ext uri="{FF2B5EF4-FFF2-40B4-BE49-F238E27FC236}">
                <a16:creationId xmlns:a16="http://schemas.microsoft.com/office/drawing/2014/main" id="{62FA2C6C-B408-0E46-84C2-6DDEA59FD6D2}"/>
              </a:ext>
            </a:extLst>
          </p:cNvPr>
          <p:cNvGrpSpPr/>
          <p:nvPr/>
        </p:nvGrpSpPr>
        <p:grpSpPr>
          <a:xfrm>
            <a:off x="359009" y="4436261"/>
            <a:ext cx="1854508" cy="2106039"/>
            <a:chOff x="10409220" y="2350031"/>
            <a:chExt cx="1854508" cy="2106039"/>
          </a:xfrm>
        </p:grpSpPr>
        <p:grpSp>
          <p:nvGrpSpPr>
            <p:cNvPr id="61" name="Group 60">
              <a:extLst>
                <a:ext uri="{FF2B5EF4-FFF2-40B4-BE49-F238E27FC236}">
                  <a16:creationId xmlns:a16="http://schemas.microsoft.com/office/drawing/2014/main" id="{E3AB6CFE-31B2-C5F9-DCFD-CA96348E2D9B}"/>
                </a:ext>
              </a:extLst>
            </p:cNvPr>
            <p:cNvGrpSpPr/>
            <p:nvPr/>
          </p:nvGrpSpPr>
          <p:grpSpPr>
            <a:xfrm>
              <a:off x="10505639" y="2350031"/>
              <a:ext cx="1681444" cy="1367995"/>
              <a:chOff x="8099586" y="3137245"/>
              <a:chExt cx="1681444" cy="1367995"/>
            </a:xfrm>
          </p:grpSpPr>
          <p:sp>
            <p:nvSpPr>
              <p:cNvPr id="62" name="Flowchart: Connector 61">
                <a:extLst>
                  <a:ext uri="{FF2B5EF4-FFF2-40B4-BE49-F238E27FC236}">
                    <a16:creationId xmlns:a16="http://schemas.microsoft.com/office/drawing/2014/main" id="{67FB1375-AC22-7C58-DD59-9E9954B96FE6}"/>
                  </a:ext>
                </a:extLst>
              </p:cNvPr>
              <p:cNvSpPr/>
              <p:nvPr/>
            </p:nvSpPr>
            <p:spPr>
              <a:xfrm>
                <a:off x="8214886" y="3137245"/>
                <a:ext cx="1399892" cy="136799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600"/>
              </a:p>
            </p:txBody>
          </p:sp>
          <p:sp>
            <p:nvSpPr>
              <p:cNvPr id="64" name="TextBox 63">
                <a:extLst>
                  <a:ext uri="{FF2B5EF4-FFF2-40B4-BE49-F238E27FC236}">
                    <a16:creationId xmlns:a16="http://schemas.microsoft.com/office/drawing/2014/main" id="{30EA65E6-56BE-2FC2-91B0-2184CA9A5AAA}"/>
                  </a:ext>
                </a:extLst>
              </p:cNvPr>
              <p:cNvSpPr txBox="1"/>
              <p:nvPr/>
            </p:nvSpPr>
            <p:spPr>
              <a:xfrm>
                <a:off x="8099586" y="3396778"/>
                <a:ext cx="1681444"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err="1">
                    <a:ln>
                      <a:noFill/>
                    </a:ln>
                    <a:solidFill>
                      <a:prstClr val="white"/>
                    </a:solidFill>
                    <a:effectLst/>
                    <a:uLnTx/>
                    <a:uFillTx/>
                    <a:latin typeface="Calibri" panose="020F0502020204030204"/>
                    <a:ea typeface="+mn-ea"/>
                    <a:cs typeface="+mn-cs"/>
                  </a:rPr>
                  <a:t>Climate</a:t>
                </a:r>
                <a:r>
                  <a:rPr kumimoji="0" lang="fr-FR" b="1" i="0" u="none" strike="noStrike" kern="1200" cap="none" spc="0" normalizeH="0" baseline="0" noProof="0">
                    <a:ln>
                      <a:noFill/>
                    </a:ln>
                    <a:solidFill>
                      <a:prstClr val="white"/>
                    </a:solidFill>
                    <a:effectLst/>
                    <a:uLnTx/>
                    <a:uFillTx/>
                    <a:latin typeface="Calibri" panose="020F0502020204030204"/>
                    <a:ea typeface="+mn-ea"/>
                    <a:cs typeface="+mn-cs"/>
                  </a:rPr>
                  <a:t> Information System</a:t>
                </a:r>
                <a:endParaRPr kumimoji="0" lang="en-NZ" b="1"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7" name="TextBox 66">
              <a:extLst>
                <a:ext uri="{FF2B5EF4-FFF2-40B4-BE49-F238E27FC236}">
                  <a16:creationId xmlns:a16="http://schemas.microsoft.com/office/drawing/2014/main" id="{FB9320A6-1584-CE64-C166-2AD7A34C70D8}"/>
                </a:ext>
              </a:extLst>
            </p:cNvPr>
            <p:cNvSpPr txBox="1"/>
            <p:nvPr/>
          </p:nvSpPr>
          <p:spPr>
            <a:xfrm>
              <a:off x="10409220" y="3809739"/>
              <a:ext cx="185450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err="1">
                  <a:ln>
                    <a:noFill/>
                  </a:ln>
                  <a:solidFill>
                    <a:srgbClr val="004379"/>
                  </a:solidFill>
                  <a:effectLst/>
                  <a:uLnTx/>
                  <a:uFillTx/>
                  <a:latin typeface="Calibri" panose="020F0502020204030204"/>
                  <a:ea typeface="+mn-ea"/>
                  <a:cs typeface="+mn-cs"/>
                </a:rPr>
                <a:t>Agroecological</a:t>
              </a:r>
              <a:r>
                <a:rPr kumimoji="0" lang="fr-FR" b="1" i="0" u="none" strike="noStrike" kern="1200" cap="none" spc="0" normalizeH="0" baseline="0" noProof="0">
                  <a:ln>
                    <a:noFill/>
                  </a:ln>
                  <a:solidFill>
                    <a:srgbClr val="004379"/>
                  </a:solidFill>
                  <a:effectLst/>
                  <a:uLnTx/>
                  <a:uFillTx/>
                  <a:latin typeface="Calibri" panose="020F0502020204030204"/>
                  <a:ea typeface="+mn-ea"/>
                  <a:cs typeface="+mn-cs"/>
                </a:rPr>
                <a:t> Zoning</a:t>
              </a:r>
              <a:endParaRPr kumimoji="0" lang="en-NZ" b="1" i="0" u="none" strike="noStrike" kern="1200" cap="none" spc="0" normalizeH="0" baseline="0" noProof="0">
                <a:ln>
                  <a:noFill/>
                </a:ln>
                <a:solidFill>
                  <a:srgbClr val="004379"/>
                </a:solidFill>
                <a:effectLst/>
                <a:uLnTx/>
                <a:uFillTx/>
                <a:latin typeface="Calibri" panose="020F0502020204030204"/>
                <a:ea typeface="+mn-ea"/>
                <a:cs typeface="+mn-cs"/>
              </a:endParaRPr>
            </a:p>
          </p:txBody>
        </p:sp>
      </p:grpSp>
      <p:pic>
        <p:nvPicPr>
          <p:cNvPr id="2050" name="Picture 2" descr="Water Use in Agriculture - energypedia">
            <a:extLst>
              <a:ext uri="{FF2B5EF4-FFF2-40B4-BE49-F238E27FC236}">
                <a16:creationId xmlns:a16="http://schemas.microsoft.com/office/drawing/2014/main" id="{528884E0-284F-431A-ECFF-B02836BA38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979" y="1550433"/>
            <a:ext cx="5289589" cy="35263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541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1" y="7899"/>
            <a:ext cx="12191998" cy="805917"/>
          </a:xfrm>
        </p:spPr>
        <p:txBody>
          <a:bodyPr>
            <a:normAutofit/>
          </a:bodyPr>
          <a:lstStyle/>
          <a:p>
            <a:r>
              <a:rPr lang="fr-FR" sz="4400" b="1" err="1">
                <a:latin typeface="+mn-lt"/>
              </a:rPr>
              <a:t>Sustainable</a:t>
            </a:r>
            <a:r>
              <a:rPr lang="fr-FR" sz="4400" b="1">
                <a:latin typeface="+mn-lt"/>
              </a:rPr>
              <a:t> Resource Use </a:t>
            </a:r>
            <a:r>
              <a:rPr lang="fr-FR" sz="4400" b="1" err="1">
                <a:latin typeface="+mn-lt"/>
              </a:rPr>
              <a:t>Optimization</a:t>
            </a:r>
            <a:endParaRPr lang="fr-FR" sz="4400" b="1">
              <a:latin typeface="+mn-lt"/>
            </a:endParaRPr>
          </a:p>
        </p:txBody>
      </p:sp>
      <p:grpSp>
        <p:nvGrpSpPr>
          <p:cNvPr id="11" name="Group 10">
            <a:extLst>
              <a:ext uri="{FF2B5EF4-FFF2-40B4-BE49-F238E27FC236}">
                <a16:creationId xmlns:a16="http://schemas.microsoft.com/office/drawing/2014/main" id="{807B3DD4-97B7-CE71-F807-B9C7911BC002}"/>
              </a:ext>
            </a:extLst>
          </p:cNvPr>
          <p:cNvGrpSpPr/>
          <p:nvPr/>
        </p:nvGrpSpPr>
        <p:grpSpPr>
          <a:xfrm>
            <a:off x="692868" y="1850038"/>
            <a:ext cx="2335202" cy="3480653"/>
            <a:chOff x="4914705" y="2130551"/>
            <a:chExt cx="2173250" cy="3480653"/>
          </a:xfrm>
        </p:grpSpPr>
        <p:sp>
          <p:nvSpPr>
            <p:cNvPr id="5" name="Rectangle 4">
              <a:extLst>
                <a:ext uri="{FF2B5EF4-FFF2-40B4-BE49-F238E27FC236}">
                  <a16:creationId xmlns:a16="http://schemas.microsoft.com/office/drawing/2014/main" id="{E6F03EB9-EB34-674A-B1AF-837168733268}"/>
                </a:ext>
              </a:extLst>
            </p:cNvPr>
            <p:cNvSpPr/>
            <p:nvPr/>
          </p:nvSpPr>
          <p:spPr>
            <a:xfrm>
              <a:off x="4929971" y="2130551"/>
              <a:ext cx="2157984" cy="3480653"/>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a:extLst>
                <a:ext uri="{FF2B5EF4-FFF2-40B4-BE49-F238E27FC236}">
                  <a16:creationId xmlns:a16="http://schemas.microsoft.com/office/drawing/2014/main" id="{2E0C6544-5496-F707-6068-C00FB5071B3B}"/>
                </a:ext>
              </a:extLst>
            </p:cNvPr>
            <p:cNvSpPr txBox="1"/>
            <p:nvPr/>
          </p:nvSpPr>
          <p:spPr>
            <a:xfrm>
              <a:off x="4914705" y="2182482"/>
              <a:ext cx="2157984" cy="461665"/>
            </a:xfrm>
            <a:prstGeom prst="rect">
              <a:avLst/>
            </a:prstGeom>
            <a:noFill/>
          </p:spPr>
          <p:txBody>
            <a:bodyPr wrap="square" rtlCol="0">
              <a:spAutoFit/>
            </a:bodyPr>
            <a:lstStyle/>
            <a:p>
              <a:pPr algn="ctr"/>
              <a:r>
                <a:rPr lang="fr-FR" sz="2400" b="1">
                  <a:solidFill>
                    <a:schemeClr val="bg1"/>
                  </a:solidFill>
                </a:rPr>
                <a:t>Derisking</a:t>
              </a:r>
              <a:endParaRPr lang="en-NZ" sz="2400" b="1">
                <a:solidFill>
                  <a:schemeClr val="bg1"/>
                </a:solidFill>
              </a:endParaRPr>
            </a:p>
          </p:txBody>
        </p:sp>
        <p:sp>
          <p:nvSpPr>
            <p:cNvPr id="9" name="Rectangle 8">
              <a:extLst>
                <a:ext uri="{FF2B5EF4-FFF2-40B4-BE49-F238E27FC236}">
                  <a16:creationId xmlns:a16="http://schemas.microsoft.com/office/drawing/2014/main" id="{6D6FB105-B66E-6B1E-87D9-3CE11807001C}"/>
                </a:ext>
              </a:extLst>
            </p:cNvPr>
            <p:cNvSpPr/>
            <p:nvPr/>
          </p:nvSpPr>
          <p:spPr>
            <a:xfrm>
              <a:off x="4938313" y="2697719"/>
              <a:ext cx="2148840" cy="2387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a:solidFill>
                  <a:schemeClr val="bg2">
                    <a:lumMod val="10000"/>
                  </a:schemeClr>
                </a:solidFill>
              </a:endParaRPr>
            </a:p>
            <a:p>
              <a:pPr algn="ctr"/>
              <a:r>
                <a:rPr lang="fr-FR" sz="2400" b="1">
                  <a:solidFill>
                    <a:schemeClr val="bg2">
                      <a:lumMod val="10000"/>
                    </a:schemeClr>
                  </a:solidFill>
                </a:rPr>
                <a:t>Sustainable Resource Use </a:t>
              </a:r>
              <a:r>
                <a:rPr lang="fr-FR" sz="2400" b="1" err="1">
                  <a:solidFill>
                    <a:schemeClr val="bg2">
                      <a:lumMod val="10000"/>
                    </a:schemeClr>
                  </a:solidFill>
                </a:rPr>
                <a:t>Optimization</a:t>
              </a:r>
              <a:endParaRPr lang="fr-FR" sz="2400" b="1">
                <a:solidFill>
                  <a:schemeClr val="bg2">
                    <a:lumMod val="10000"/>
                  </a:schemeClr>
                </a:solidFill>
              </a:endParaRPr>
            </a:p>
            <a:p>
              <a:pPr algn="ctr"/>
              <a:endParaRPr lang="en-NZ" sz="2400" b="1">
                <a:solidFill>
                  <a:schemeClr val="bg2">
                    <a:lumMod val="10000"/>
                  </a:schemeClr>
                </a:solidFill>
              </a:endParaRPr>
            </a:p>
          </p:txBody>
        </p:sp>
      </p:grpSp>
      <p:grpSp>
        <p:nvGrpSpPr>
          <p:cNvPr id="121" name="Group 120">
            <a:extLst>
              <a:ext uri="{FF2B5EF4-FFF2-40B4-BE49-F238E27FC236}">
                <a16:creationId xmlns:a16="http://schemas.microsoft.com/office/drawing/2014/main" id="{FE6E3193-AEDF-569D-9C0D-A7922BFF5307}"/>
              </a:ext>
            </a:extLst>
          </p:cNvPr>
          <p:cNvGrpSpPr/>
          <p:nvPr/>
        </p:nvGrpSpPr>
        <p:grpSpPr>
          <a:xfrm rot="10800000">
            <a:off x="3036616" y="1864746"/>
            <a:ext cx="2747142" cy="1692998"/>
            <a:chOff x="3793727" y="1751396"/>
            <a:chExt cx="3950599" cy="1692998"/>
          </a:xfrm>
        </p:grpSpPr>
        <p:sp>
          <p:nvSpPr>
            <p:cNvPr id="122" name="Arrow: Right 121">
              <a:extLst>
                <a:ext uri="{FF2B5EF4-FFF2-40B4-BE49-F238E27FC236}">
                  <a16:creationId xmlns:a16="http://schemas.microsoft.com/office/drawing/2014/main" id="{B8A2EDDD-6452-249A-D79A-AC8C949EC1F6}"/>
                </a:ext>
              </a:extLst>
            </p:cNvPr>
            <p:cNvSpPr/>
            <p:nvPr/>
          </p:nvSpPr>
          <p:spPr>
            <a:xfrm>
              <a:off x="4447673" y="1751396"/>
              <a:ext cx="3296653" cy="1692998"/>
            </a:xfrm>
            <a:prstGeom prst="rightArrow">
              <a:avLst>
                <a:gd name="adj1" fmla="val 61765"/>
                <a:gd name="adj2" fmla="val 52139"/>
              </a:avLst>
            </a:pr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nvGrpSpPr>
            <p:cNvPr id="123" name="Group 122">
              <a:extLst>
                <a:ext uri="{FF2B5EF4-FFF2-40B4-BE49-F238E27FC236}">
                  <a16:creationId xmlns:a16="http://schemas.microsoft.com/office/drawing/2014/main" id="{362AFA31-AE5D-0CD0-3504-DCAB09E3BAFF}"/>
                </a:ext>
              </a:extLst>
            </p:cNvPr>
            <p:cNvGrpSpPr/>
            <p:nvPr/>
          </p:nvGrpSpPr>
          <p:grpSpPr>
            <a:xfrm>
              <a:off x="3793727" y="1921903"/>
              <a:ext cx="1437059" cy="1351986"/>
              <a:chOff x="4065676" y="1154174"/>
              <a:chExt cx="1673147" cy="1754490"/>
            </a:xfrm>
            <a:effectLst/>
          </p:grpSpPr>
          <p:sp>
            <p:nvSpPr>
              <p:cNvPr id="126" name="Freeform: Shape 125">
                <a:extLst>
                  <a:ext uri="{FF2B5EF4-FFF2-40B4-BE49-F238E27FC236}">
                    <a16:creationId xmlns:a16="http://schemas.microsoft.com/office/drawing/2014/main" id="{02B7A943-EA49-550A-9060-A91BF0AB7002}"/>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sp>
            <p:nvSpPr>
              <p:cNvPr id="127" name="Freeform: Shape 126">
                <a:extLst>
                  <a:ext uri="{FF2B5EF4-FFF2-40B4-BE49-F238E27FC236}">
                    <a16:creationId xmlns:a16="http://schemas.microsoft.com/office/drawing/2014/main" id="{92375F32-5117-D2BD-9443-7EEEC05D0685}"/>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0680C3">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grpSp>
      <p:grpSp>
        <p:nvGrpSpPr>
          <p:cNvPr id="128" name="Group 127">
            <a:extLst>
              <a:ext uri="{FF2B5EF4-FFF2-40B4-BE49-F238E27FC236}">
                <a16:creationId xmlns:a16="http://schemas.microsoft.com/office/drawing/2014/main" id="{6F786938-965D-8CC4-E0FC-A94AF3415E92}"/>
              </a:ext>
            </a:extLst>
          </p:cNvPr>
          <p:cNvGrpSpPr/>
          <p:nvPr/>
        </p:nvGrpSpPr>
        <p:grpSpPr>
          <a:xfrm rot="10800000">
            <a:off x="3049496" y="3571505"/>
            <a:ext cx="2747141" cy="1692998"/>
            <a:chOff x="3793728" y="1751396"/>
            <a:chExt cx="3950598" cy="1692998"/>
          </a:xfrm>
        </p:grpSpPr>
        <p:sp>
          <p:nvSpPr>
            <p:cNvPr id="129" name="Arrow: Right 128">
              <a:extLst>
                <a:ext uri="{FF2B5EF4-FFF2-40B4-BE49-F238E27FC236}">
                  <a16:creationId xmlns:a16="http://schemas.microsoft.com/office/drawing/2014/main" id="{B483C741-86A1-D98D-9711-98711B1EEA90}"/>
                </a:ext>
              </a:extLst>
            </p:cNvPr>
            <p:cNvSpPr/>
            <p:nvPr/>
          </p:nvSpPr>
          <p:spPr>
            <a:xfrm>
              <a:off x="4447673" y="1751396"/>
              <a:ext cx="3296653" cy="1692998"/>
            </a:xfrm>
            <a:prstGeom prst="rightArrow">
              <a:avLst>
                <a:gd name="adj1" fmla="val 61765"/>
                <a:gd name="adj2" fmla="val 52139"/>
              </a:avLst>
            </a:prstGeom>
            <a:solidFill>
              <a:srgbClr val="FBA200"/>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nvGrpSpPr>
            <p:cNvPr id="130" name="Group 129">
              <a:extLst>
                <a:ext uri="{FF2B5EF4-FFF2-40B4-BE49-F238E27FC236}">
                  <a16:creationId xmlns:a16="http://schemas.microsoft.com/office/drawing/2014/main" id="{E24F0049-230A-148B-1429-7BF04BE20B98}"/>
                </a:ext>
              </a:extLst>
            </p:cNvPr>
            <p:cNvGrpSpPr/>
            <p:nvPr/>
          </p:nvGrpSpPr>
          <p:grpSpPr>
            <a:xfrm>
              <a:off x="3793728" y="1921902"/>
              <a:ext cx="1437059" cy="1351984"/>
              <a:chOff x="4065676" y="1154174"/>
              <a:chExt cx="1673147" cy="1754490"/>
            </a:xfrm>
            <a:effectLst/>
          </p:grpSpPr>
          <p:sp>
            <p:nvSpPr>
              <p:cNvPr id="133" name="Freeform: Shape 132">
                <a:extLst>
                  <a:ext uri="{FF2B5EF4-FFF2-40B4-BE49-F238E27FC236}">
                    <a16:creationId xmlns:a16="http://schemas.microsoft.com/office/drawing/2014/main" id="{E0E97B24-0D7B-83AC-0AB8-CF88E665196D}"/>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FBA200"/>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sp>
            <p:nvSpPr>
              <p:cNvPr id="134" name="Freeform: Shape 133">
                <a:extLst>
                  <a:ext uri="{FF2B5EF4-FFF2-40B4-BE49-F238E27FC236}">
                    <a16:creationId xmlns:a16="http://schemas.microsoft.com/office/drawing/2014/main" id="{DEA0C360-6559-299D-375F-476A5DF647BD}"/>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FBA200">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grpSp>
      <p:sp>
        <p:nvSpPr>
          <p:cNvPr id="53" name="TextBox 52">
            <a:extLst>
              <a:ext uri="{FF2B5EF4-FFF2-40B4-BE49-F238E27FC236}">
                <a16:creationId xmlns:a16="http://schemas.microsoft.com/office/drawing/2014/main" id="{E765A2DC-31F1-0B82-992F-F063BAC4E8C6}"/>
              </a:ext>
            </a:extLst>
          </p:cNvPr>
          <p:cNvSpPr txBox="1"/>
          <p:nvPr/>
        </p:nvSpPr>
        <p:spPr>
          <a:xfrm>
            <a:off x="2990113" y="2277065"/>
            <a:ext cx="1932742" cy="707886"/>
          </a:xfrm>
          <a:prstGeom prst="rect">
            <a:avLst/>
          </a:prstGeom>
          <a:noFill/>
        </p:spPr>
        <p:txBody>
          <a:bodyPr wrap="square" rtlCol="0">
            <a:spAutoFit/>
          </a:bodyPr>
          <a:lstStyle/>
          <a:p>
            <a:pPr algn="ctr"/>
            <a:r>
              <a:rPr lang="fr-FR" sz="2000" b="1">
                <a:solidFill>
                  <a:schemeClr val="bg1"/>
                </a:solidFill>
              </a:rPr>
              <a:t>Food </a:t>
            </a:r>
            <a:r>
              <a:rPr lang="fr-FR" sz="2000" b="1" err="1">
                <a:solidFill>
                  <a:schemeClr val="bg1"/>
                </a:solidFill>
              </a:rPr>
              <a:t>Loss</a:t>
            </a:r>
            <a:endParaRPr lang="fr-FR" sz="2000" b="1">
              <a:solidFill>
                <a:schemeClr val="bg1"/>
              </a:solidFill>
            </a:endParaRPr>
          </a:p>
          <a:p>
            <a:pPr algn="ctr"/>
            <a:r>
              <a:rPr lang="fr-FR" sz="2000" b="1">
                <a:solidFill>
                  <a:schemeClr val="bg1"/>
                </a:solidFill>
              </a:rPr>
              <a:t>Management</a:t>
            </a:r>
            <a:endParaRPr lang="en-NZ" sz="2000" b="1">
              <a:solidFill>
                <a:schemeClr val="bg1"/>
              </a:solidFill>
            </a:endParaRPr>
          </a:p>
        </p:txBody>
      </p:sp>
      <p:sp>
        <p:nvSpPr>
          <p:cNvPr id="54" name="TextBox 53">
            <a:extLst>
              <a:ext uri="{FF2B5EF4-FFF2-40B4-BE49-F238E27FC236}">
                <a16:creationId xmlns:a16="http://schemas.microsoft.com/office/drawing/2014/main" id="{9ED2A5D7-5CFF-9F37-7D1D-CAB703DE37CA}"/>
              </a:ext>
            </a:extLst>
          </p:cNvPr>
          <p:cNvSpPr txBox="1"/>
          <p:nvPr/>
        </p:nvSpPr>
        <p:spPr>
          <a:xfrm>
            <a:off x="3011666" y="3974249"/>
            <a:ext cx="1932742" cy="707886"/>
          </a:xfrm>
          <a:prstGeom prst="rect">
            <a:avLst/>
          </a:prstGeom>
          <a:noFill/>
        </p:spPr>
        <p:txBody>
          <a:bodyPr wrap="square" rtlCol="0">
            <a:spAutoFit/>
          </a:bodyPr>
          <a:lstStyle/>
          <a:p>
            <a:pPr algn="ctr"/>
            <a:r>
              <a:rPr lang="fr-FR" sz="2000" b="1">
                <a:solidFill>
                  <a:schemeClr val="bg1"/>
                </a:solidFill>
              </a:rPr>
              <a:t>Waste Management</a:t>
            </a:r>
            <a:endParaRPr lang="en-NZ" sz="2000" b="1">
              <a:solidFill>
                <a:schemeClr val="bg1"/>
              </a:solidFill>
            </a:endParaRPr>
          </a:p>
        </p:txBody>
      </p:sp>
      <p:pic>
        <p:nvPicPr>
          <p:cNvPr id="3076" name="Picture 4" descr="Food Waste and Solutions for Combating the Crisis - Office of  Sustainability - University of Maine">
            <a:extLst>
              <a:ext uri="{FF2B5EF4-FFF2-40B4-BE49-F238E27FC236}">
                <a16:creationId xmlns:a16="http://schemas.microsoft.com/office/drawing/2014/main" id="{33B00ED7-B0D4-3BF6-6AA5-48ACEA3279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862981" y="1261160"/>
            <a:ext cx="4610784" cy="50337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1434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0" y="7899"/>
            <a:ext cx="12191999" cy="805917"/>
          </a:xfrm>
        </p:spPr>
        <p:txBody>
          <a:bodyPr>
            <a:normAutofit/>
          </a:bodyPr>
          <a:lstStyle/>
          <a:p>
            <a:r>
              <a:rPr lang="fr-FR" sz="4400" b="1">
                <a:latin typeface="+mn-lt"/>
              </a:rPr>
              <a:t>Natural Capital Valuation &amp; Information</a:t>
            </a:r>
          </a:p>
        </p:txBody>
      </p:sp>
      <p:grpSp>
        <p:nvGrpSpPr>
          <p:cNvPr id="11" name="Group 10">
            <a:extLst>
              <a:ext uri="{FF2B5EF4-FFF2-40B4-BE49-F238E27FC236}">
                <a16:creationId xmlns:a16="http://schemas.microsoft.com/office/drawing/2014/main" id="{807B3DD4-97B7-CE71-F807-B9C7911BC002}"/>
              </a:ext>
            </a:extLst>
          </p:cNvPr>
          <p:cNvGrpSpPr/>
          <p:nvPr/>
        </p:nvGrpSpPr>
        <p:grpSpPr>
          <a:xfrm>
            <a:off x="692868" y="1885896"/>
            <a:ext cx="2335202" cy="3480653"/>
            <a:chOff x="4914705" y="2130551"/>
            <a:chExt cx="2173250" cy="3480653"/>
          </a:xfrm>
        </p:grpSpPr>
        <p:sp>
          <p:nvSpPr>
            <p:cNvPr id="5" name="Rectangle 4">
              <a:extLst>
                <a:ext uri="{FF2B5EF4-FFF2-40B4-BE49-F238E27FC236}">
                  <a16:creationId xmlns:a16="http://schemas.microsoft.com/office/drawing/2014/main" id="{E6F03EB9-EB34-674A-B1AF-837168733268}"/>
                </a:ext>
              </a:extLst>
            </p:cNvPr>
            <p:cNvSpPr/>
            <p:nvPr/>
          </p:nvSpPr>
          <p:spPr>
            <a:xfrm>
              <a:off x="4929971" y="2130551"/>
              <a:ext cx="2157984" cy="3480653"/>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a:extLst>
                <a:ext uri="{FF2B5EF4-FFF2-40B4-BE49-F238E27FC236}">
                  <a16:creationId xmlns:a16="http://schemas.microsoft.com/office/drawing/2014/main" id="{2E0C6544-5496-F707-6068-C00FB5071B3B}"/>
                </a:ext>
              </a:extLst>
            </p:cNvPr>
            <p:cNvSpPr txBox="1"/>
            <p:nvPr/>
          </p:nvSpPr>
          <p:spPr>
            <a:xfrm>
              <a:off x="4914705" y="2182482"/>
              <a:ext cx="2157984" cy="461665"/>
            </a:xfrm>
            <a:prstGeom prst="rect">
              <a:avLst/>
            </a:prstGeom>
            <a:noFill/>
          </p:spPr>
          <p:txBody>
            <a:bodyPr wrap="square" rtlCol="0">
              <a:spAutoFit/>
            </a:bodyPr>
            <a:lstStyle/>
            <a:p>
              <a:pPr algn="ctr"/>
              <a:r>
                <a:rPr lang="fr-FR" sz="2400" b="1" err="1">
                  <a:solidFill>
                    <a:schemeClr val="bg1"/>
                  </a:solidFill>
                </a:rPr>
                <a:t>Derisking</a:t>
              </a:r>
              <a:endParaRPr lang="en-NZ" sz="2400" b="1">
                <a:solidFill>
                  <a:schemeClr val="bg1"/>
                </a:solidFill>
              </a:endParaRPr>
            </a:p>
          </p:txBody>
        </p:sp>
        <p:sp>
          <p:nvSpPr>
            <p:cNvPr id="9" name="Rectangle 8">
              <a:extLst>
                <a:ext uri="{FF2B5EF4-FFF2-40B4-BE49-F238E27FC236}">
                  <a16:creationId xmlns:a16="http://schemas.microsoft.com/office/drawing/2014/main" id="{6D6FB105-B66E-6B1E-87D9-3CE11807001C}"/>
                </a:ext>
              </a:extLst>
            </p:cNvPr>
            <p:cNvSpPr/>
            <p:nvPr/>
          </p:nvSpPr>
          <p:spPr>
            <a:xfrm>
              <a:off x="4938313" y="2697719"/>
              <a:ext cx="2148840" cy="2387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a:solidFill>
                  <a:schemeClr val="bg2">
                    <a:lumMod val="10000"/>
                  </a:schemeClr>
                </a:solidFill>
              </a:endParaRPr>
            </a:p>
            <a:p>
              <a:pPr algn="ctr"/>
              <a:r>
                <a:rPr lang="fr-FR" sz="2400" b="1">
                  <a:solidFill>
                    <a:schemeClr val="bg2">
                      <a:lumMod val="10000"/>
                    </a:schemeClr>
                  </a:solidFill>
                </a:rPr>
                <a:t>Natural Capital Valuation &amp; Information</a:t>
              </a:r>
            </a:p>
            <a:p>
              <a:pPr algn="ctr"/>
              <a:endParaRPr lang="en-NZ" sz="2400" b="1">
                <a:solidFill>
                  <a:schemeClr val="bg2">
                    <a:lumMod val="10000"/>
                  </a:schemeClr>
                </a:solidFill>
              </a:endParaRPr>
            </a:p>
          </p:txBody>
        </p:sp>
      </p:grpSp>
      <p:grpSp>
        <p:nvGrpSpPr>
          <p:cNvPr id="121" name="Group 120">
            <a:extLst>
              <a:ext uri="{FF2B5EF4-FFF2-40B4-BE49-F238E27FC236}">
                <a16:creationId xmlns:a16="http://schemas.microsoft.com/office/drawing/2014/main" id="{FE6E3193-AEDF-569D-9C0D-A7922BFF5307}"/>
              </a:ext>
            </a:extLst>
          </p:cNvPr>
          <p:cNvGrpSpPr/>
          <p:nvPr/>
        </p:nvGrpSpPr>
        <p:grpSpPr>
          <a:xfrm rot="10800000">
            <a:off x="3036616" y="2734324"/>
            <a:ext cx="3165497" cy="1692998"/>
            <a:chOff x="3793727" y="1751396"/>
            <a:chExt cx="3950599" cy="1692998"/>
          </a:xfrm>
        </p:grpSpPr>
        <p:sp>
          <p:nvSpPr>
            <p:cNvPr id="122" name="Arrow: Right 121">
              <a:extLst>
                <a:ext uri="{FF2B5EF4-FFF2-40B4-BE49-F238E27FC236}">
                  <a16:creationId xmlns:a16="http://schemas.microsoft.com/office/drawing/2014/main" id="{B8A2EDDD-6452-249A-D79A-AC8C949EC1F6}"/>
                </a:ext>
              </a:extLst>
            </p:cNvPr>
            <p:cNvSpPr/>
            <p:nvPr/>
          </p:nvSpPr>
          <p:spPr>
            <a:xfrm>
              <a:off x="4447673" y="1751396"/>
              <a:ext cx="3296653" cy="1692998"/>
            </a:xfrm>
            <a:prstGeom prst="rightArrow">
              <a:avLst>
                <a:gd name="adj1" fmla="val 61765"/>
                <a:gd name="adj2" fmla="val 52139"/>
              </a:avLst>
            </a:pr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nvGrpSpPr>
            <p:cNvPr id="123" name="Group 122">
              <a:extLst>
                <a:ext uri="{FF2B5EF4-FFF2-40B4-BE49-F238E27FC236}">
                  <a16:creationId xmlns:a16="http://schemas.microsoft.com/office/drawing/2014/main" id="{362AFA31-AE5D-0CD0-3504-DCAB09E3BAFF}"/>
                </a:ext>
              </a:extLst>
            </p:cNvPr>
            <p:cNvGrpSpPr/>
            <p:nvPr/>
          </p:nvGrpSpPr>
          <p:grpSpPr>
            <a:xfrm>
              <a:off x="3793727" y="1921903"/>
              <a:ext cx="1437059" cy="1351986"/>
              <a:chOff x="4065676" y="1154174"/>
              <a:chExt cx="1673147" cy="1754490"/>
            </a:xfrm>
            <a:effectLst/>
          </p:grpSpPr>
          <p:sp>
            <p:nvSpPr>
              <p:cNvPr id="126" name="Freeform: Shape 125">
                <a:extLst>
                  <a:ext uri="{FF2B5EF4-FFF2-40B4-BE49-F238E27FC236}">
                    <a16:creationId xmlns:a16="http://schemas.microsoft.com/office/drawing/2014/main" id="{02B7A943-EA49-550A-9060-A91BF0AB7002}"/>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sp>
            <p:nvSpPr>
              <p:cNvPr id="127" name="Freeform: Shape 126">
                <a:extLst>
                  <a:ext uri="{FF2B5EF4-FFF2-40B4-BE49-F238E27FC236}">
                    <a16:creationId xmlns:a16="http://schemas.microsoft.com/office/drawing/2014/main" id="{92375F32-5117-D2BD-9443-7EEEC05D0685}"/>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0680C3">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mn-cs"/>
                </a:endParaRPr>
              </a:p>
            </p:txBody>
          </p:sp>
        </p:grpSp>
      </p:grpSp>
      <p:pic>
        <p:nvPicPr>
          <p:cNvPr id="4098" name="Picture 2" descr="Arrêtons de parler de « capital naturel », la nature n'a pas de prix">
            <a:extLst>
              <a:ext uri="{FF2B5EF4-FFF2-40B4-BE49-F238E27FC236}">
                <a16:creationId xmlns:a16="http://schemas.microsoft.com/office/drawing/2014/main" id="{D6BBAD81-9D3F-958D-F422-309A0F4908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330" y="1937827"/>
            <a:ext cx="5644633" cy="34806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038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1" y="7899"/>
            <a:ext cx="12191998" cy="805917"/>
          </a:xfrm>
        </p:spPr>
        <p:txBody>
          <a:bodyPr>
            <a:normAutofit/>
          </a:bodyPr>
          <a:lstStyle/>
          <a:p>
            <a:r>
              <a:rPr lang="fr-FR" sz="4400" b="1" err="1">
                <a:latin typeface="+mn-lt"/>
              </a:rPr>
              <a:t>Sustainable</a:t>
            </a:r>
            <a:r>
              <a:rPr lang="fr-FR" sz="4400" b="1">
                <a:latin typeface="+mn-lt"/>
              </a:rPr>
              <a:t> Resource Use </a:t>
            </a:r>
            <a:r>
              <a:rPr lang="fr-FR" sz="4400" b="1" err="1">
                <a:latin typeface="+mn-lt"/>
              </a:rPr>
              <a:t>Optimization</a:t>
            </a:r>
            <a:endParaRPr lang="fr-FR" sz="4400" b="1">
              <a:latin typeface="+mn-lt"/>
            </a:endParaRPr>
          </a:p>
        </p:txBody>
      </p:sp>
      <p:grpSp>
        <p:nvGrpSpPr>
          <p:cNvPr id="11" name="Group 10">
            <a:extLst>
              <a:ext uri="{FF2B5EF4-FFF2-40B4-BE49-F238E27FC236}">
                <a16:creationId xmlns:a16="http://schemas.microsoft.com/office/drawing/2014/main" id="{807B3DD4-97B7-CE71-F807-B9C7911BC002}"/>
              </a:ext>
            </a:extLst>
          </p:cNvPr>
          <p:cNvGrpSpPr/>
          <p:nvPr/>
        </p:nvGrpSpPr>
        <p:grpSpPr>
          <a:xfrm>
            <a:off x="384146" y="1726773"/>
            <a:ext cx="3027485" cy="3480653"/>
            <a:chOff x="4914705" y="2130551"/>
            <a:chExt cx="2173250" cy="3480653"/>
          </a:xfrm>
        </p:grpSpPr>
        <p:sp>
          <p:nvSpPr>
            <p:cNvPr id="5" name="Rectangle 4">
              <a:extLst>
                <a:ext uri="{FF2B5EF4-FFF2-40B4-BE49-F238E27FC236}">
                  <a16:creationId xmlns:a16="http://schemas.microsoft.com/office/drawing/2014/main" id="{E6F03EB9-EB34-674A-B1AF-837168733268}"/>
                </a:ext>
              </a:extLst>
            </p:cNvPr>
            <p:cNvSpPr/>
            <p:nvPr/>
          </p:nvSpPr>
          <p:spPr>
            <a:xfrm>
              <a:off x="4929971" y="2130551"/>
              <a:ext cx="2157984" cy="348065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E0C6544-5496-F707-6068-C00FB5071B3B}"/>
                </a:ext>
              </a:extLst>
            </p:cNvPr>
            <p:cNvSpPr txBox="1"/>
            <p:nvPr/>
          </p:nvSpPr>
          <p:spPr>
            <a:xfrm>
              <a:off x="4914705" y="2182482"/>
              <a:ext cx="215798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Leverage</a:t>
              </a: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 for Business </a:t>
              </a: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Continuity</a:t>
              </a: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 </a:t>
              </a:r>
              <a:endParaRPr kumimoji="0" lang="en-NZ" sz="20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6D6FB105-B66E-6B1E-87D9-3CE11807001C}"/>
                </a:ext>
              </a:extLst>
            </p:cNvPr>
            <p:cNvSpPr/>
            <p:nvPr/>
          </p:nvSpPr>
          <p:spPr>
            <a:xfrm>
              <a:off x="4938313" y="3076947"/>
              <a:ext cx="2148840" cy="21570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Financial </a:t>
              </a:r>
              <a:r>
                <a:rPr kumimoji="0" lang="fr-FR" sz="24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Resources</a:t>
              </a:r>
              <a:endPar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p:txBody>
        </p:sp>
      </p:grpSp>
      <p:grpSp>
        <p:nvGrpSpPr>
          <p:cNvPr id="121" name="Group 120">
            <a:extLst>
              <a:ext uri="{FF2B5EF4-FFF2-40B4-BE49-F238E27FC236}">
                <a16:creationId xmlns:a16="http://schemas.microsoft.com/office/drawing/2014/main" id="{FE6E3193-AEDF-569D-9C0D-A7922BFF5307}"/>
              </a:ext>
            </a:extLst>
          </p:cNvPr>
          <p:cNvGrpSpPr/>
          <p:nvPr/>
        </p:nvGrpSpPr>
        <p:grpSpPr>
          <a:xfrm rot="10800000">
            <a:off x="3518794" y="2706411"/>
            <a:ext cx="2767066" cy="1692998"/>
            <a:chOff x="3793723" y="1751396"/>
            <a:chExt cx="3950603" cy="1692998"/>
          </a:xfrm>
        </p:grpSpPr>
        <p:sp>
          <p:nvSpPr>
            <p:cNvPr id="122" name="Arrow: Right 121">
              <a:extLst>
                <a:ext uri="{FF2B5EF4-FFF2-40B4-BE49-F238E27FC236}">
                  <a16:creationId xmlns:a16="http://schemas.microsoft.com/office/drawing/2014/main" id="{B8A2EDDD-6452-249A-D79A-AC8C949EC1F6}"/>
                </a:ext>
              </a:extLst>
            </p:cNvPr>
            <p:cNvSpPr/>
            <p:nvPr/>
          </p:nvSpPr>
          <p:spPr>
            <a:xfrm>
              <a:off x="4447673" y="1751396"/>
              <a:ext cx="3296653" cy="1692998"/>
            </a:xfrm>
            <a:prstGeom prst="rightArrow">
              <a:avLst>
                <a:gd name="adj1" fmla="val 61765"/>
                <a:gd name="adj2" fmla="val 52139"/>
              </a:avLst>
            </a:pr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grpSp>
          <p:nvGrpSpPr>
            <p:cNvPr id="123" name="Group 122">
              <a:extLst>
                <a:ext uri="{FF2B5EF4-FFF2-40B4-BE49-F238E27FC236}">
                  <a16:creationId xmlns:a16="http://schemas.microsoft.com/office/drawing/2014/main" id="{362AFA31-AE5D-0CD0-3504-DCAB09E3BAFF}"/>
                </a:ext>
              </a:extLst>
            </p:cNvPr>
            <p:cNvGrpSpPr/>
            <p:nvPr/>
          </p:nvGrpSpPr>
          <p:grpSpPr>
            <a:xfrm>
              <a:off x="3793723" y="1921903"/>
              <a:ext cx="1437057" cy="1351986"/>
              <a:chOff x="4065676" y="1154174"/>
              <a:chExt cx="1673147" cy="1754490"/>
            </a:xfrm>
            <a:effectLst/>
          </p:grpSpPr>
          <p:sp>
            <p:nvSpPr>
              <p:cNvPr id="126" name="Freeform: Shape 125">
                <a:extLst>
                  <a:ext uri="{FF2B5EF4-FFF2-40B4-BE49-F238E27FC236}">
                    <a16:creationId xmlns:a16="http://schemas.microsoft.com/office/drawing/2014/main" id="{02B7A943-EA49-550A-9060-A91BF0AB7002}"/>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27" name="Freeform: Shape 126">
                <a:extLst>
                  <a:ext uri="{FF2B5EF4-FFF2-40B4-BE49-F238E27FC236}">
                    <a16:creationId xmlns:a16="http://schemas.microsoft.com/office/drawing/2014/main" id="{92375F32-5117-D2BD-9443-7EEEC05D0685}"/>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0680C3">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grpSp>
      </p:grpSp>
      <p:sp>
        <p:nvSpPr>
          <p:cNvPr id="53" name="TextBox 52">
            <a:extLst>
              <a:ext uri="{FF2B5EF4-FFF2-40B4-BE49-F238E27FC236}">
                <a16:creationId xmlns:a16="http://schemas.microsoft.com/office/drawing/2014/main" id="{E765A2DC-31F1-0B82-992F-F063BAC4E8C6}"/>
              </a:ext>
            </a:extLst>
          </p:cNvPr>
          <p:cNvSpPr txBox="1"/>
          <p:nvPr/>
        </p:nvSpPr>
        <p:spPr>
          <a:xfrm>
            <a:off x="3512176" y="3122128"/>
            <a:ext cx="211734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400" b="1">
                <a:solidFill>
                  <a:prstClr val="white"/>
                </a:solidFill>
                <a:latin typeface="Calibri" panose="020F0502020204030204"/>
              </a:rPr>
              <a:t>Access to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2400" b="1">
                <a:solidFill>
                  <a:prstClr val="white"/>
                </a:solidFill>
                <a:latin typeface="Calibri" panose="020F0502020204030204"/>
              </a:rPr>
              <a:t>Finance</a:t>
            </a:r>
            <a:endParaRPr kumimoji="0" lang="en-NZ" sz="24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4" name="Picture 4" descr="Finance Agriculture Images – Browse 62,335 Stock Photos, Vectors, and Video  | Adobe Stock">
            <a:extLst>
              <a:ext uri="{FF2B5EF4-FFF2-40B4-BE49-F238E27FC236}">
                <a16:creationId xmlns:a16="http://schemas.microsoft.com/office/drawing/2014/main" id="{6B2F0C5E-8C97-A9EE-05DF-C3895C662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2446" y="1838410"/>
            <a:ext cx="5486400" cy="3429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8698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1CFF5E-E793-9A3E-DCA3-4D44A9A4CFFF}"/>
              </a:ext>
            </a:extLst>
          </p:cNvPr>
          <p:cNvSpPr>
            <a:spLocks noGrp="1"/>
          </p:cNvSpPr>
          <p:nvPr>
            <p:ph type="ctrTitle"/>
          </p:nvPr>
        </p:nvSpPr>
        <p:spPr>
          <a:xfrm>
            <a:off x="1" y="7899"/>
            <a:ext cx="12191998" cy="805917"/>
          </a:xfrm>
        </p:spPr>
        <p:txBody>
          <a:bodyPr>
            <a:normAutofit/>
          </a:bodyPr>
          <a:lstStyle/>
          <a:p>
            <a:r>
              <a:rPr lang="fr-FR" sz="4400" b="1" err="1">
                <a:latin typeface="+mn-lt"/>
              </a:rPr>
              <a:t>Leverage</a:t>
            </a:r>
            <a:r>
              <a:rPr lang="fr-FR" sz="4400" b="1">
                <a:latin typeface="+mn-lt"/>
              </a:rPr>
              <a:t> for Business </a:t>
            </a:r>
            <a:r>
              <a:rPr lang="fr-FR" sz="4400" b="1" err="1">
                <a:latin typeface="+mn-lt"/>
              </a:rPr>
              <a:t>Continuity</a:t>
            </a:r>
            <a:r>
              <a:rPr lang="fr-FR" sz="4400" b="1">
                <a:latin typeface="+mn-lt"/>
              </a:rPr>
              <a:t> </a:t>
            </a:r>
          </a:p>
        </p:txBody>
      </p:sp>
      <p:grpSp>
        <p:nvGrpSpPr>
          <p:cNvPr id="11" name="Group 10">
            <a:extLst>
              <a:ext uri="{FF2B5EF4-FFF2-40B4-BE49-F238E27FC236}">
                <a16:creationId xmlns:a16="http://schemas.microsoft.com/office/drawing/2014/main" id="{807B3DD4-97B7-CE71-F807-B9C7911BC002}"/>
              </a:ext>
            </a:extLst>
          </p:cNvPr>
          <p:cNvGrpSpPr/>
          <p:nvPr/>
        </p:nvGrpSpPr>
        <p:grpSpPr>
          <a:xfrm>
            <a:off x="692867" y="1688673"/>
            <a:ext cx="3027485" cy="3480653"/>
            <a:chOff x="4914705" y="2130551"/>
            <a:chExt cx="2173250" cy="3480653"/>
          </a:xfrm>
        </p:grpSpPr>
        <p:sp>
          <p:nvSpPr>
            <p:cNvPr id="5" name="Rectangle 4">
              <a:extLst>
                <a:ext uri="{FF2B5EF4-FFF2-40B4-BE49-F238E27FC236}">
                  <a16:creationId xmlns:a16="http://schemas.microsoft.com/office/drawing/2014/main" id="{E6F03EB9-EB34-674A-B1AF-837168733268}"/>
                </a:ext>
              </a:extLst>
            </p:cNvPr>
            <p:cNvSpPr/>
            <p:nvPr/>
          </p:nvSpPr>
          <p:spPr>
            <a:xfrm>
              <a:off x="4929971" y="2130551"/>
              <a:ext cx="2157984" cy="348065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E0C6544-5496-F707-6068-C00FB5071B3B}"/>
                </a:ext>
              </a:extLst>
            </p:cNvPr>
            <p:cNvSpPr txBox="1"/>
            <p:nvPr/>
          </p:nvSpPr>
          <p:spPr>
            <a:xfrm>
              <a:off x="4914705" y="2182482"/>
              <a:ext cx="215798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Leverage for Business </a:t>
              </a: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Continuity</a:t>
              </a: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 </a:t>
              </a:r>
              <a:endParaRPr kumimoji="0" lang="en-NZ" sz="20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6D6FB105-B66E-6B1E-87D9-3CE11807001C}"/>
                </a:ext>
              </a:extLst>
            </p:cNvPr>
            <p:cNvSpPr/>
            <p:nvPr/>
          </p:nvSpPr>
          <p:spPr>
            <a:xfrm>
              <a:off x="4938313" y="3076947"/>
              <a:ext cx="2148840" cy="21570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rPr>
                <a:t>Investment </a:t>
              </a:r>
              <a:r>
                <a:rPr kumimoji="0" lang="fr-FR" sz="2400" b="1" i="0" u="none" strike="noStrike" kern="1200" cap="none" spc="0" normalizeH="0" baseline="0" noProof="0" err="1">
                  <a:ln>
                    <a:noFill/>
                  </a:ln>
                  <a:solidFill>
                    <a:srgbClr val="E7E6E6">
                      <a:lumMod val="10000"/>
                    </a:srgbClr>
                  </a:solidFill>
                  <a:effectLst/>
                  <a:uLnTx/>
                  <a:uFillTx/>
                  <a:latin typeface="Calibri" panose="020F0502020204030204"/>
                  <a:ea typeface="+mn-ea"/>
                  <a:cs typeface="+mn-cs"/>
                </a:rPr>
                <a:t>Opportunities</a:t>
              </a:r>
              <a:endParaRPr kumimoji="0" lang="fr-FR"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2400" b="1" i="0" u="none" strike="noStrike" kern="1200" cap="none" spc="0" normalizeH="0" baseline="0" noProof="0">
                <a:ln>
                  <a:noFill/>
                </a:ln>
                <a:solidFill>
                  <a:srgbClr val="E7E6E6">
                    <a:lumMod val="10000"/>
                  </a:srgbClr>
                </a:solidFill>
                <a:effectLst/>
                <a:uLnTx/>
                <a:uFillTx/>
                <a:latin typeface="Calibri" panose="020F0502020204030204"/>
                <a:ea typeface="+mn-ea"/>
                <a:cs typeface="+mn-cs"/>
              </a:endParaRPr>
            </a:p>
          </p:txBody>
        </p:sp>
      </p:grpSp>
      <p:grpSp>
        <p:nvGrpSpPr>
          <p:cNvPr id="121" name="Group 120">
            <a:extLst>
              <a:ext uri="{FF2B5EF4-FFF2-40B4-BE49-F238E27FC236}">
                <a16:creationId xmlns:a16="http://schemas.microsoft.com/office/drawing/2014/main" id="{FE6E3193-AEDF-569D-9C0D-A7922BFF5307}"/>
              </a:ext>
            </a:extLst>
          </p:cNvPr>
          <p:cNvGrpSpPr/>
          <p:nvPr/>
        </p:nvGrpSpPr>
        <p:grpSpPr>
          <a:xfrm rot="10800000">
            <a:off x="3741615" y="2770735"/>
            <a:ext cx="2747146" cy="1692998"/>
            <a:chOff x="3793724" y="1751396"/>
            <a:chExt cx="3950602" cy="1692998"/>
          </a:xfrm>
        </p:grpSpPr>
        <p:sp>
          <p:nvSpPr>
            <p:cNvPr id="122" name="Arrow: Right 121">
              <a:extLst>
                <a:ext uri="{FF2B5EF4-FFF2-40B4-BE49-F238E27FC236}">
                  <a16:creationId xmlns:a16="http://schemas.microsoft.com/office/drawing/2014/main" id="{B8A2EDDD-6452-249A-D79A-AC8C949EC1F6}"/>
                </a:ext>
              </a:extLst>
            </p:cNvPr>
            <p:cNvSpPr/>
            <p:nvPr/>
          </p:nvSpPr>
          <p:spPr>
            <a:xfrm>
              <a:off x="4447673" y="1751396"/>
              <a:ext cx="3296653" cy="1692998"/>
            </a:xfrm>
            <a:prstGeom prst="rightArrow">
              <a:avLst>
                <a:gd name="adj1" fmla="val 61765"/>
                <a:gd name="adj2" fmla="val 52139"/>
              </a:avLst>
            </a:pr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grpSp>
          <p:nvGrpSpPr>
            <p:cNvPr id="123" name="Group 122">
              <a:extLst>
                <a:ext uri="{FF2B5EF4-FFF2-40B4-BE49-F238E27FC236}">
                  <a16:creationId xmlns:a16="http://schemas.microsoft.com/office/drawing/2014/main" id="{362AFA31-AE5D-0CD0-3504-DCAB09E3BAFF}"/>
                </a:ext>
              </a:extLst>
            </p:cNvPr>
            <p:cNvGrpSpPr/>
            <p:nvPr/>
          </p:nvGrpSpPr>
          <p:grpSpPr>
            <a:xfrm>
              <a:off x="3793724" y="1921903"/>
              <a:ext cx="1437057" cy="1351986"/>
              <a:chOff x="4065676" y="1154174"/>
              <a:chExt cx="1673147" cy="1754490"/>
            </a:xfrm>
            <a:effectLst/>
          </p:grpSpPr>
          <p:sp>
            <p:nvSpPr>
              <p:cNvPr id="126" name="Freeform: Shape 125">
                <a:extLst>
                  <a:ext uri="{FF2B5EF4-FFF2-40B4-BE49-F238E27FC236}">
                    <a16:creationId xmlns:a16="http://schemas.microsoft.com/office/drawing/2014/main" id="{02B7A943-EA49-550A-9060-A91BF0AB7002}"/>
                  </a:ext>
                </a:extLst>
              </p:cNvPr>
              <p:cNvSpPr/>
              <p:nvPr userDrawn="1"/>
            </p:nvSpPr>
            <p:spPr>
              <a:xfrm>
                <a:off x="4490860" y="1154174"/>
                <a:ext cx="1247963" cy="875523"/>
              </a:xfrm>
              <a:custGeom>
                <a:avLst/>
                <a:gdLst>
                  <a:gd name="connsiteX0" fmla="*/ 421406 w 1247963"/>
                  <a:gd name="connsiteY0" fmla="*/ 0 h 875523"/>
                  <a:gd name="connsiteX1" fmla="*/ 1247963 w 1247963"/>
                  <a:gd name="connsiteY1" fmla="*/ 0 h 875523"/>
                  <a:gd name="connsiteX2" fmla="*/ 826557 w 1247963"/>
                  <a:gd name="connsiteY2" fmla="*/ 875523 h 875523"/>
                  <a:gd name="connsiteX3" fmla="*/ 0 w 1247963"/>
                  <a:gd name="connsiteY3" fmla="*/ 875523 h 875523"/>
                </a:gdLst>
                <a:ahLst/>
                <a:cxnLst>
                  <a:cxn ang="0">
                    <a:pos x="connsiteX0" y="connsiteY0"/>
                  </a:cxn>
                  <a:cxn ang="0">
                    <a:pos x="connsiteX1" y="connsiteY1"/>
                  </a:cxn>
                  <a:cxn ang="0">
                    <a:pos x="connsiteX2" y="connsiteY2"/>
                  </a:cxn>
                  <a:cxn ang="0">
                    <a:pos x="connsiteX3" y="connsiteY3"/>
                  </a:cxn>
                </a:cxnLst>
                <a:rect l="l" t="t" r="r" b="b"/>
                <a:pathLst>
                  <a:path w="1247963" h="875523">
                    <a:moveTo>
                      <a:pt x="421406" y="0"/>
                    </a:moveTo>
                    <a:lnTo>
                      <a:pt x="1247963" y="0"/>
                    </a:lnTo>
                    <a:lnTo>
                      <a:pt x="826557" y="875523"/>
                    </a:lnTo>
                    <a:lnTo>
                      <a:pt x="0" y="875523"/>
                    </a:lnTo>
                    <a:close/>
                  </a:path>
                </a:pathLst>
              </a:custGeom>
              <a:solidFill>
                <a:srgbClr val="0680C3"/>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127" name="Freeform: Shape 126">
                <a:extLst>
                  <a:ext uri="{FF2B5EF4-FFF2-40B4-BE49-F238E27FC236}">
                    <a16:creationId xmlns:a16="http://schemas.microsoft.com/office/drawing/2014/main" id="{92375F32-5117-D2BD-9443-7EEEC05D0685}"/>
                  </a:ext>
                </a:extLst>
              </p:cNvPr>
              <p:cNvSpPr/>
              <p:nvPr userDrawn="1"/>
            </p:nvSpPr>
            <p:spPr>
              <a:xfrm>
                <a:off x="4065676" y="2029697"/>
                <a:ext cx="1249621" cy="878967"/>
              </a:xfrm>
              <a:custGeom>
                <a:avLst/>
                <a:gdLst>
                  <a:gd name="connsiteX0" fmla="*/ 423064 w 1249621"/>
                  <a:gd name="connsiteY0" fmla="*/ 0 h 878967"/>
                  <a:gd name="connsiteX1" fmla="*/ 1249621 w 1249621"/>
                  <a:gd name="connsiteY1" fmla="*/ 0 h 878967"/>
                  <a:gd name="connsiteX2" fmla="*/ 826557 w 1249621"/>
                  <a:gd name="connsiteY2" fmla="*/ 878967 h 878967"/>
                  <a:gd name="connsiteX3" fmla="*/ 0 w 1249621"/>
                  <a:gd name="connsiteY3" fmla="*/ 878967 h 878967"/>
                </a:gdLst>
                <a:ahLst/>
                <a:cxnLst>
                  <a:cxn ang="0">
                    <a:pos x="connsiteX0" y="connsiteY0"/>
                  </a:cxn>
                  <a:cxn ang="0">
                    <a:pos x="connsiteX1" y="connsiteY1"/>
                  </a:cxn>
                  <a:cxn ang="0">
                    <a:pos x="connsiteX2" y="connsiteY2"/>
                  </a:cxn>
                  <a:cxn ang="0">
                    <a:pos x="connsiteX3" y="connsiteY3"/>
                  </a:cxn>
                </a:cxnLst>
                <a:rect l="l" t="t" r="r" b="b"/>
                <a:pathLst>
                  <a:path w="1249621" h="878967">
                    <a:moveTo>
                      <a:pt x="423064" y="0"/>
                    </a:moveTo>
                    <a:lnTo>
                      <a:pt x="1249621" y="0"/>
                    </a:lnTo>
                    <a:lnTo>
                      <a:pt x="826557" y="878967"/>
                    </a:lnTo>
                    <a:lnTo>
                      <a:pt x="0" y="878967"/>
                    </a:lnTo>
                    <a:close/>
                  </a:path>
                </a:pathLst>
              </a:custGeom>
              <a:solidFill>
                <a:srgbClr val="0680C3">
                  <a:lumMod val="75000"/>
                </a:srgbClr>
              </a:solidFill>
              <a:ln w="12700" cap="flat" cmpd="sng" algn="ctr">
                <a:noFill/>
                <a:prstDash val="solid"/>
                <a:miter lim="800000"/>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grpSp>
      </p:grpSp>
      <p:sp>
        <p:nvSpPr>
          <p:cNvPr id="53" name="TextBox 52">
            <a:extLst>
              <a:ext uri="{FF2B5EF4-FFF2-40B4-BE49-F238E27FC236}">
                <a16:creationId xmlns:a16="http://schemas.microsoft.com/office/drawing/2014/main" id="{E765A2DC-31F1-0B82-992F-F063BAC4E8C6}"/>
              </a:ext>
            </a:extLst>
          </p:cNvPr>
          <p:cNvSpPr txBox="1"/>
          <p:nvPr/>
        </p:nvSpPr>
        <p:spPr>
          <a:xfrm>
            <a:off x="3763360" y="3372903"/>
            <a:ext cx="193274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Private</a:t>
            </a:r>
            <a:r>
              <a:rPr kumimoji="0" lang="fr-FR" sz="2000" b="1" i="0" u="none" strike="noStrike" kern="1200" cap="none" spc="0" normalizeH="0" baseline="0" noProof="0">
                <a:ln>
                  <a:noFill/>
                </a:ln>
                <a:solidFill>
                  <a:prstClr val="white"/>
                </a:solidFill>
                <a:effectLst/>
                <a:uLnTx/>
                <a:uFillTx/>
                <a:latin typeface="Calibri" panose="020F0502020204030204"/>
                <a:ea typeface="+mn-ea"/>
                <a:cs typeface="+mn-cs"/>
              </a:rPr>
              <a:t> </a:t>
            </a:r>
            <a:r>
              <a:rPr kumimoji="0" lang="fr-FR" sz="2000" b="1" i="0" u="none" strike="noStrike" kern="1200" cap="none" spc="0" normalizeH="0" baseline="0" noProof="0" err="1">
                <a:ln>
                  <a:noFill/>
                </a:ln>
                <a:solidFill>
                  <a:prstClr val="white"/>
                </a:solidFill>
                <a:effectLst/>
                <a:uLnTx/>
                <a:uFillTx/>
                <a:latin typeface="Calibri" panose="020F0502020204030204"/>
                <a:ea typeface="+mn-ea"/>
                <a:cs typeface="+mn-cs"/>
              </a:rPr>
              <a:t>Sector</a:t>
            </a:r>
            <a:endParaRPr kumimoji="0" lang="en-NZ" sz="20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146" name="Picture 2" descr="What is Business Continuity Software?-Global App Testing">
            <a:extLst>
              <a:ext uri="{FF2B5EF4-FFF2-40B4-BE49-F238E27FC236}">
                <a16:creationId xmlns:a16="http://schemas.microsoft.com/office/drawing/2014/main" id="{05C537A3-65EA-81B5-4E70-67BB89838F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7161" y="1150665"/>
            <a:ext cx="4932361" cy="4935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907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373A0EC2-B994-793C-0257-A2F7C9798E83}"/>
              </a:ext>
            </a:extLst>
          </p:cNvPr>
          <p:cNvSpPr txBox="1">
            <a:spLocks/>
          </p:cNvSpPr>
          <p:nvPr/>
        </p:nvSpPr>
        <p:spPr>
          <a:xfrm>
            <a:off x="954741" y="849221"/>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TT" b="1"/>
          </a:p>
        </p:txBody>
      </p:sp>
      <p:cxnSp>
        <p:nvCxnSpPr>
          <p:cNvPr id="47" name="Straight Connector 46">
            <a:extLst>
              <a:ext uri="{FF2B5EF4-FFF2-40B4-BE49-F238E27FC236}">
                <a16:creationId xmlns:a16="http://schemas.microsoft.com/office/drawing/2014/main" id="{92AE35A9-825C-A19C-809B-4E4D29CF2C07}"/>
              </a:ext>
            </a:extLst>
          </p:cNvPr>
          <p:cNvCxnSpPr/>
          <p:nvPr/>
        </p:nvCxnSpPr>
        <p:spPr>
          <a:xfrm>
            <a:off x="863887" y="1296241"/>
            <a:ext cx="10946423"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8" name="Title 3">
            <a:extLst>
              <a:ext uri="{FF2B5EF4-FFF2-40B4-BE49-F238E27FC236}">
                <a16:creationId xmlns:a16="http://schemas.microsoft.com/office/drawing/2014/main" id="{D35977B5-27A9-A9DA-22E2-B173C8F13BB2}"/>
              </a:ext>
            </a:extLst>
          </p:cNvPr>
          <p:cNvSpPr>
            <a:spLocks noGrp="1"/>
          </p:cNvSpPr>
          <p:nvPr>
            <p:ph type="ctrTitle"/>
          </p:nvPr>
        </p:nvSpPr>
        <p:spPr>
          <a:xfrm>
            <a:off x="863887" y="386568"/>
            <a:ext cx="10879877" cy="805917"/>
          </a:xfrm>
        </p:spPr>
        <p:txBody>
          <a:bodyPr>
            <a:normAutofit/>
          </a:bodyPr>
          <a:lstStyle/>
          <a:p>
            <a:r>
              <a:rPr lang="fr-FR" sz="4800" b="1">
                <a:latin typeface="+mn-lt"/>
              </a:rPr>
              <a:t>5 Key Objectives</a:t>
            </a:r>
          </a:p>
        </p:txBody>
      </p:sp>
      <p:sp>
        <p:nvSpPr>
          <p:cNvPr id="49" name="TextBox 48">
            <a:extLst>
              <a:ext uri="{FF2B5EF4-FFF2-40B4-BE49-F238E27FC236}">
                <a16:creationId xmlns:a16="http://schemas.microsoft.com/office/drawing/2014/main" id="{9F3C3DD6-0A21-BBA7-703D-63CE4F837E13}"/>
              </a:ext>
            </a:extLst>
          </p:cNvPr>
          <p:cNvSpPr txBox="1"/>
          <p:nvPr/>
        </p:nvSpPr>
        <p:spPr>
          <a:xfrm>
            <a:off x="8247281" y="5953025"/>
            <a:ext cx="213379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Rekindle Community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 Pride</a:t>
            </a:r>
          </a:p>
        </p:txBody>
      </p:sp>
      <p:sp>
        <p:nvSpPr>
          <p:cNvPr id="50" name="TextBox 49">
            <a:extLst>
              <a:ext uri="{FF2B5EF4-FFF2-40B4-BE49-F238E27FC236}">
                <a16:creationId xmlns:a16="http://schemas.microsoft.com/office/drawing/2014/main" id="{4C24C522-81BF-4358-5AA0-DD8EC19F104F}"/>
              </a:ext>
            </a:extLst>
          </p:cNvPr>
          <p:cNvSpPr txBox="1"/>
          <p:nvPr/>
        </p:nvSpPr>
        <p:spPr>
          <a:xfrm>
            <a:off x="5326375" y="3562575"/>
            <a:ext cx="285496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Strengthen Women in Leadership</a:t>
            </a:r>
          </a:p>
        </p:txBody>
      </p:sp>
      <p:sp>
        <p:nvSpPr>
          <p:cNvPr id="51" name="TextBox 50">
            <a:extLst>
              <a:ext uri="{FF2B5EF4-FFF2-40B4-BE49-F238E27FC236}">
                <a16:creationId xmlns:a16="http://schemas.microsoft.com/office/drawing/2014/main" id="{5717B485-1D52-A864-4BA8-2A63A593D68F}"/>
              </a:ext>
            </a:extLst>
          </p:cNvPr>
          <p:cNvSpPr txBox="1"/>
          <p:nvPr/>
        </p:nvSpPr>
        <p:spPr>
          <a:xfrm>
            <a:off x="9742638" y="3540422"/>
            <a:ext cx="205075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Chemical-Free Produce / Products</a:t>
            </a:r>
          </a:p>
        </p:txBody>
      </p:sp>
      <p:sp>
        <p:nvSpPr>
          <p:cNvPr id="52" name="TextBox 51">
            <a:extLst>
              <a:ext uri="{FF2B5EF4-FFF2-40B4-BE49-F238E27FC236}">
                <a16:creationId xmlns:a16="http://schemas.microsoft.com/office/drawing/2014/main" id="{F1A611DC-C7BE-15E8-EAAF-BA4F2CF07201}"/>
              </a:ext>
            </a:extLst>
          </p:cNvPr>
          <p:cNvSpPr txBox="1"/>
          <p:nvPr/>
        </p:nvSpPr>
        <p:spPr>
          <a:xfrm>
            <a:off x="3743597" y="6036486"/>
            <a:ext cx="213379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Sequester Carbon</a:t>
            </a:r>
          </a:p>
        </p:txBody>
      </p:sp>
      <p:sp>
        <p:nvSpPr>
          <p:cNvPr id="53" name="TextBox 52">
            <a:extLst>
              <a:ext uri="{FF2B5EF4-FFF2-40B4-BE49-F238E27FC236}">
                <a16:creationId xmlns:a16="http://schemas.microsoft.com/office/drawing/2014/main" id="{4463F560-4F86-3A4A-3569-601CF52CAD87}"/>
              </a:ext>
            </a:extLst>
          </p:cNvPr>
          <p:cNvSpPr txBox="1"/>
          <p:nvPr/>
        </p:nvSpPr>
        <p:spPr>
          <a:xfrm>
            <a:off x="1189099" y="3540421"/>
            <a:ext cx="269376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TT" sz="1800" b="0" i="0" u="none" strike="noStrike" kern="1200" cap="none" spc="0" normalizeH="0" baseline="0" noProof="0">
                <a:ln>
                  <a:noFill/>
                </a:ln>
                <a:solidFill>
                  <a:prstClr val="black"/>
                </a:solidFill>
                <a:effectLst/>
                <a:uLnTx/>
                <a:uFillTx/>
                <a:latin typeface="Calibri" panose="020F0502020204030204"/>
                <a:ea typeface="+mn-ea"/>
                <a:cs typeface="+mn-cs"/>
              </a:rPr>
              <a:t>Economic Sustainability/ Opportunities</a:t>
            </a:r>
          </a:p>
        </p:txBody>
      </p:sp>
      <p:grpSp>
        <p:nvGrpSpPr>
          <p:cNvPr id="54" name="Group 53">
            <a:extLst>
              <a:ext uri="{FF2B5EF4-FFF2-40B4-BE49-F238E27FC236}">
                <a16:creationId xmlns:a16="http://schemas.microsoft.com/office/drawing/2014/main" id="{F35C9BC4-92EE-6253-201F-CEF55DA6BDD0}"/>
              </a:ext>
            </a:extLst>
          </p:cNvPr>
          <p:cNvGrpSpPr/>
          <p:nvPr/>
        </p:nvGrpSpPr>
        <p:grpSpPr>
          <a:xfrm>
            <a:off x="1365913" y="2102646"/>
            <a:ext cx="457197" cy="457197"/>
            <a:chOff x="1341120" y="2184400"/>
            <a:chExt cx="457197" cy="457197"/>
          </a:xfrm>
        </p:grpSpPr>
        <p:sp>
          <p:nvSpPr>
            <p:cNvPr id="55" name="Oval 54">
              <a:extLst>
                <a:ext uri="{FF2B5EF4-FFF2-40B4-BE49-F238E27FC236}">
                  <a16:creationId xmlns:a16="http://schemas.microsoft.com/office/drawing/2014/main" id="{B88F4054-8706-DC7A-A5BA-DCE6ABE7B771}"/>
                </a:ext>
              </a:extLst>
            </p:cNvPr>
            <p:cNvSpPr/>
            <p:nvPr/>
          </p:nvSpPr>
          <p:spPr>
            <a:xfrm>
              <a:off x="1341120" y="2184400"/>
              <a:ext cx="457197" cy="45719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T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4C9A0CA7-6CEE-FCBF-A9C5-112AC4B144D6}"/>
                </a:ext>
              </a:extLst>
            </p:cNvPr>
            <p:cNvSpPr txBox="1"/>
            <p:nvPr/>
          </p:nvSpPr>
          <p:spPr>
            <a:xfrm>
              <a:off x="1430802" y="2228332"/>
              <a:ext cx="259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TT" sz="1800" b="1" i="0" u="none" strike="noStrike" kern="1200" cap="none" spc="0" normalizeH="0" baseline="0" noProof="0">
                  <a:ln>
                    <a:noFill/>
                  </a:ln>
                  <a:solidFill>
                    <a:prstClr val="white"/>
                  </a:solidFill>
                  <a:effectLst/>
                  <a:uLnTx/>
                  <a:uFillTx/>
                  <a:latin typeface="Calibri" panose="020F0502020204030204"/>
                  <a:ea typeface="+mn-ea"/>
                  <a:cs typeface="+mn-cs"/>
                </a:rPr>
                <a:t>1</a:t>
              </a:r>
            </a:p>
          </p:txBody>
        </p:sp>
      </p:grpSp>
      <p:grpSp>
        <p:nvGrpSpPr>
          <p:cNvPr id="57" name="Group 56">
            <a:extLst>
              <a:ext uri="{FF2B5EF4-FFF2-40B4-BE49-F238E27FC236}">
                <a16:creationId xmlns:a16="http://schemas.microsoft.com/office/drawing/2014/main" id="{4EDA0794-8F87-FB8E-3F70-061EC6AFC882}"/>
              </a:ext>
            </a:extLst>
          </p:cNvPr>
          <p:cNvGrpSpPr/>
          <p:nvPr/>
        </p:nvGrpSpPr>
        <p:grpSpPr>
          <a:xfrm>
            <a:off x="5326375" y="2102646"/>
            <a:ext cx="457197" cy="457197"/>
            <a:chOff x="4205166" y="2184400"/>
            <a:chExt cx="457197" cy="457197"/>
          </a:xfrm>
        </p:grpSpPr>
        <p:sp>
          <p:nvSpPr>
            <p:cNvPr id="58" name="Oval 57">
              <a:extLst>
                <a:ext uri="{FF2B5EF4-FFF2-40B4-BE49-F238E27FC236}">
                  <a16:creationId xmlns:a16="http://schemas.microsoft.com/office/drawing/2014/main" id="{90E75BCA-7D73-2979-A9AE-8730631C97B2}"/>
                </a:ext>
              </a:extLst>
            </p:cNvPr>
            <p:cNvSpPr/>
            <p:nvPr/>
          </p:nvSpPr>
          <p:spPr>
            <a:xfrm>
              <a:off x="4205166" y="2184400"/>
              <a:ext cx="457197" cy="45719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T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TextBox 58">
              <a:extLst>
                <a:ext uri="{FF2B5EF4-FFF2-40B4-BE49-F238E27FC236}">
                  <a16:creationId xmlns:a16="http://schemas.microsoft.com/office/drawing/2014/main" id="{7027CE61-BEB8-224A-FA55-D06359E4937C}"/>
                </a:ext>
              </a:extLst>
            </p:cNvPr>
            <p:cNvSpPr txBox="1"/>
            <p:nvPr/>
          </p:nvSpPr>
          <p:spPr>
            <a:xfrm>
              <a:off x="4294848" y="2228332"/>
              <a:ext cx="259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TT" sz="1800" b="1" i="0" u="none" strike="noStrike" kern="1200" cap="none" spc="0" normalizeH="0" baseline="0" noProof="0">
                  <a:ln>
                    <a:noFill/>
                  </a:ln>
                  <a:solidFill>
                    <a:prstClr val="white"/>
                  </a:solidFill>
                  <a:effectLst/>
                  <a:uLnTx/>
                  <a:uFillTx/>
                  <a:latin typeface="Calibri" panose="020F0502020204030204"/>
                  <a:ea typeface="+mn-ea"/>
                  <a:cs typeface="+mn-cs"/>
                </a:rPr>
                <a:t>2</a:t>
              </a:r>
            </a:p>
          </p:txBody>
        </p:sp>
      </p:grpSp>
      <p:grpSp>
        <p:nvGrpSpPr>
          <p:cNvPr id="60" name="Group 59">
            <a:extLst>
              <a:ext uri="{FF2B5EF4-FFF2-40B4-BE49-F238E27FC236}">
                <a16:creationId xmlns:a16="http://schemas.microsoft.com/office/drawing/2014/main" id="{142DE5D8-18EB-5D86-A244-E7897428E20C}"/>
              </a:ext>
            </a:extLst>
          </p:cNvPr>
          <p:cNvGrpSpPr/>
          <p:nvPr/>
        </p:nvGrpSpPr>
        <p:grpSpPr>
          <a:xfrm>
            <a:off x="9580664" y="2184400"/>
            <a:ext cx="457197" cy="457197"/>
            <a:chOff x="8030308" y="2184400"/>
            <a:chExt cx="457197" cy="457197"/>
          </a:xfrm>
        </p:grpSpPr>
        <p:sp>
          <p:nvSpPr>
            <p:cNvPr id="61" name="Oval 60">
              <a:extLst>
                <a:ext uri="{FF2B5EF4-FFF2-40B4-BE49-F238E27FC236}">
                  <a16:creationId xmlns:a16="http://schemas.microsoft.com/office/drawing/2014/main" id="{6411F162-00F8-8279-70B1-78CC35D48BC0}"/>
                </a:ext>
              </a:extLst>
            </p:cNvPr>
            <p:cNvSpPr/>
            <p:nvPr/>
          </p:nvSpPr>
          <p:spPr>
            <a:xfrm>
              <a:off x="8030308" y="2184400"/>
              <a:ext cx="457197" cy="45719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T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TextBox 61">
              <a:extLst>
                <a:ext uri="{FF2B5EF4-FFF2-40B4-BE49-F238E27FC236}">
                  <a16:creationId xmlns:a16="http://schemas.microsoft.com/office/drawing/2014/main" id="{B739AF77-3A18-94A2-61D7-D10EC501A59B}"/>
                </a:ext>
              </a:extLst>
            </p:cNvPr>
            <p:cNvSpPr txBox="1"/>
            <p:nvPr/>
          </p:nvSpPr>
          <p:spPr>
            <a:xfrm>
              <a:off x="8119990" y="2228332"/>
              <a:ext cx="259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TT" sz="1800" b="1" i="0" u="none" strike="noStrike" kern="1200" cap="none" spc="0" normalizeH="0" baseline="0" noProof="0">
                  <a:ln>
                    <a:noFill/>
                  </a:ln>
                  <a:solidFill>
                    <a:prstClr val="white"/>
                  </a:solidFill>
                  <a:effectLst/>
                  <a:uLnTx/>
                  <a:uFillTx/>
                  <a:latin typeface="Calibri" panose="020F0502020204030204"/>
                  <a:ea typeface="+mn-ea"/>
                  <a:cs typeface="+mn-cs"/>
                </a:rPr>
                <a:t>3</a:t>
              </a:r>
            </a:p>
          </p:txBody>
        </p:sp>
      </p:grpSp>
      <p:grpSp>
        <p:nvGrpSpPr>
          <p:cNvPr id="63" name="Group 62">
            <a:extLst>
              <a:ext uri="{FF2B5EF4-FFF2-40B4-BE49-F238E27FC236}">
                <a16:creationId xmlns:a16="http://schemas.microsoft.com/office/drawing/2014/main" id="{B7A75DFE-454E-7D96-EAFD-E3F59475428D}"/>
              </a:ext>
            </a:extLst>
          </p:cNvPr>
          <p:cNvGrpSpPr/>
          <p:nvPr/>
        </p:nvGrpSpPr>
        <p:grpSpPr>
          <a:xfrm>
            <a:off x="3638766" y="4594918"/>
            <a:ext cx="457197" cy="457197"/>
            <a:chOff x="3222674" y="4564466"/>
            <a:chExt cx="457197" cy="457197"/>
          </a:xfrm>
        </p:grpSpPr>
        <p:sp>
          <p:nvSpPr>
            <p:cNvPr id="64" name="Oval 63">
              <a:extLst>
                <a:ext uri="{FF2B5EF4-FFF2-40B4-BE49-F238E27FC236}">
                  <a16:creationId xmlns:a16="http://schemas.microsoft.com/office/drawing/2014/main" id="{7A00C42E-3111-C642-CB50-999A96C65E85}"/>
                </a:ext>
              </a:extLst>
            </p:cNvPr>
            <p:cNvSpPr/>
            <p:nvPr/>
          </p:nvSpPr>
          <p:spPr>
            <a:xfrm>
              <a:off x="3222674" y="4564466"/>
              <a:ext cx="457197" cy="45719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T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54EB664E-0C1E-F5E7-D7E1-6DF13695BE41}"/>
                </a:ext>
              </a:extLst>
            </p:cNvPr>
            <p:cNvSpPr txBox="1"/>
            <p:nvPr/>
          </p:nvSpPr>
          <p:spPr>
            <a:xfrm>
              <a:off x="3312356" y="4608398"/>
              <a:ext cx="259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TT" sz="1800" b="1" i="0" u="none" strike="noStrike" kern="1200" cap="none" spc="0" normalizeH="0" baseline="0" noProof="0">
                  <a:ln>
                    <a:noFill/>
                  </a:ln>
                  <a:solidFill>
                    <a:prstClr val="white"/>
                  </a:solidFill>
                  <a:effectLst/>
                  <a:uLnTx/>
                  <a:uFillTx/>
                  <a:latin typeface="Calibri" panose="020F0502020204030204"/>
                  <a:ea typeface="+mn-ea"/>
                  <a:cs typeface="+mn-cs"/>
                </a:rPr>
                <a:t>4</a:t>
              </a:r>
            </a:p>
          </p:txBody>
        </p:sp>
      </p:grpSp>
      <p:grpSp>
        <p:nvGrpSpPr>
          <p:cNvPr id="66" name="Group 65">
            <a:extLst>
              <a:ext uri="{FF2B5EF4-FFF2-40B4-BE49-F238E27FC236}">
                <a16:creationId xmlns:a16="http://schemas.microsoft.com/office/drawing/2014/main" id="{2D2C94C8-1A0D-0193-FE9D-F61CE2B1D0DB}"/>
              </a:ext>
            </a:extLst>
          </p:cNvPr>
          <p:cNvGrpSpPr/>
          <p:nvPr/>
        </p:nvGrpSpPr>
        <p:grpSpPr>
          <a:xfrm>
            <a:off x="8042609" y="4594918"/>
            <a:ext cx="457197" cy="457197"/>
            <a:chOff x="6590128" y="4564466"/>
            <a:chExt cx="457197" cy="457197"/>
          </a:xfrm>
        </p:grpSpPr>
        <p:sp>
          <p:nvSpPr>
            <p:cNvPr id="67" name="Oval 66">
              <a:extLst>
                <a:ext uri="{FF2B5EF4-FFF2-40B4-BE49-F238E27FC236}">
                  <a16:creationId xmlns:a16="http://schemas.microsoft.com/office/drawing/2014/main" id="{8CA53C1B-BA6C-096A-DBC0-85280FC5CEDE}"/>
                </a:ext>
              </a:extLst>
            </p:cNvPr>
            <p:cNvSpPr/>
            <p:nvPr/>
          </p:nvSpPr>
          <p:spPr>
            <a:xfrm>
              <a:off x="6590128" y="4564466"/>
              <a:ext cx="457197" cy="45719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T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4D0CFFCD-3B9F-9AA8-95E1-2A80056094A1}"/>
                </a:ext>
              </a:extLst>
            </p:cNvPr>
            <p:cNvSpPr txBox="1"/>
            <p:nvPr/>
          </p:nvSpPr>
          <p:spPr>
            <a:xfrm>
              <a:off x="6679810" y="4608398"/>
              <a:ext cx="259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TT" sz="1800" b="1" i="0" u="none" strike="noStrike" kern="1200" cap="none" spc="0" normalizeH="0" baseline="0" noProof="0">
                  <a:ln>
                    <a:noFill/>
                  </a:ln>
                  <a:solidFill>
                    <a:prstClr val="white"/>
                  </a:solidFill>
                  <a:effectLst/>
                  <a:uLnTx/>
                  <a:uFillTx/>
                  <a:latin typeface="Calibri" panose="020F0502020204030204"/>
                  <a:ea typeface="+mn-ea"/>
                  <a:cs typeface="+mn-cs"/>
                </a:rPr>
                <a:t>5</a:t>
              </a:r>
            </a:p>
          </p:txBody>
        </p:sp>
      </p:grpSp>
      <p:pic>
        <p:nvPicPr>
          <p:cNvPr id="69" name="Graphic 68" descr="Family with boy">
            <a:extLst>
              <a:ext uri="{FF2B5EF4-FFF2-40B4-BE49-F238E27FC236}">
                <a16:creationId xmlns:a16="http://schemas.microsoft.com/office/drawing/2014/main" id="{BE2A7000-B072-A335-55D3-19DB0E95AE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0888" y="4638850"/>
            <a:ext cx="1248538" cy="1248538"/>
          </a:xfrm>
          <a:prstGeom prst="rect">
            <a:avLst/>
          </a:prstGeom>
        </p:spPr>
      </p:pic>
      <p:pic>
        <p:nvPicPr>
          <p:cNvPr id="70" name="Graphic 69" descr="Female">
            <a:extLst>
              <a:ext uri="{FF2B5EF4-FFF2-40B4-BE49-F238E27FC236}">
                <a16:creationId xmlns:a16="http://schemas.microsoft.com/office/drawing/2014/main" id="{CDBAE47F-46C1-FC90-D876-4DF4ABCF50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10401" y="2102646"/>
            <a:ext cx="1326354" cy="1326354"/>
          </a:xfrm>
          <a:prstGeom prst="rect">
            <a:avLst/>
          </a:prstGeom>
        </p:spPr>
      </p:pic>
      <p:pic>
        <p:nvPicPr>
          <p:cNvPr id="71" name="Graphic 70" descr="Deciduous tree">
            <a:extLst>
              <a:ext uri="{FF2B5EF4-FFF2-40B4-BE49-F238E27FC236}">
                <a16:creationId xmlns:a16="http://schemas.microsoft.com/office/drawing/2014/main" id="{EC70A851-FE3E-A167-1F6D-B4DA6C1569C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04398" y="4724404"/>
            <a:ext cx="1211659" cy="1211659"/>
          </a:xfrm>
          <a:prstGeom prst="rect">
            <a:avLst/>
          </a:prstGeom>
        </p:spPr>
      </p:pic>
      <p:pic>
        <p:nvPicPr>
          <p:cNvPr id="72" name="Graphic 71" descr="Avocado">
            <a:extLst>
              <a:ext uri="{FF2B5EF4-FFF2-40B4-BE49-F238E27FC236}">
                <a16:creationId xmlns:a16="http://schemas.microsoft.com/office/drawing/2014/main" id="{BDCCCA4F-999C-8D57-2ADE-416EDE4ABD4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344584" y="2357154"/>
            <a:ext cx="1114948" cy="1114948"/>
          </a:xfrm>
          <a:prstGeom prst="rect">
            <a:avLst/>
          </a:prstGeom>
        </p:spPr>
      </p:pic>
      <p:pic>
        <p:nvPicPr>
          <p:cNvPr id="73" name="Graphic 72" descr="Coins">
            <a:extLst>
              <a:ext uri="{FF2B5EF4-FFF2-40B4-BE49-F238E27FC236}">
                <a16:creationId xmlns:a16="http://schemas.microsoft.com/office/drawing/2014/main" id="{152BFFC7-282F-201D-EE6F-07F8F992FC7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045510" y="2204924"/>
            <a:ext cx="1085835" cy="1085835"/>
          </a:xfrm>
          <a:prstGeom prst="rect">
            <a:avLst/>
          </a:prstGeom>
        </p:spPr>
      </p:pic>
    </p:spTree>
    <p:extLst>
      <p:ext uri="{BB962C8B-B14F-4D97-AF65-F5344CB8AC3E}">
        <p14:creationId xmlns:p14="http://schemas.microsoft.com/office/powerpoint/2010/main" val="3500648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BD8467-574F-CF8C-C70C-0E4C7D237986}"/>
              </a:ext>
            </a:extLst>
          </p:cNvPr>
          <p:cNvSpPr txBox="1"/>
          <p:nvPr/>
        </p:nvSpPr>
        <p:spPr>
          <a:xfrm>
            <a:off x="177842" y="400864"/>
            <a:ext cx="11763145" cy="830997"/>
          </a:xfrm>
          <a:prstGeom prst="rect">
            <a:avLst/>
          </a:prstGeom>
          <a:noFill/>
        </p:spPr>
        <p:txBody>
          <a:bodyPr wrap="square" lIns="108000" rIns="108000" rtlCol="0">
            <a:spAutoFit/>
          </a:bodyPr>
          <a:lstStyle/>
          <a:p>
            <a:pPr algn="ctr"/>
            <a:r>
              <a:rPr lang="en-US" altLang="ko-KR" sz="4800" b="1">
                <a:solidFill>
                  <a:srgbClr val="004379"/>
                </a:solidFill>
                <a:cs typeface="Arial" pitchFamily="34" charset="0"/>
              </a:rPr>
              <a:t>Conclusions</a:t>
            </a:r>
            <a:endParaRPr lang="ko-KR" altLang="en-US" sz="4800" b="1">
              <a:solidFill>
                <a:srgbClr val="004379"/>
              </a:solidFill>
              <a:cs typeface="Arial" pitchFamily="34" charset="0"/>
            </a:endParaRPr>
          </a:p>
        </p:txBody>
      </p:sp>
      <p:sp>
        <p:nvSpPr>
          <p:cNvPr id="10" name="Rectangle 9">
            <a:extLst>
              <a:ext uri="{FF2B5EF4-FFF2-40B4-BE49-F238E27FC236}">
                <a16:creationId xmlns:a16="http://schemas.microsoft.com/office/drawing/2014/main" id="{990EEF5D-98A5-4634-2B1E-269AACB59278}"/>
              </a:ext>
            </a:extLst>
          </p:cNvPr>
          <p:cNvSpPr/>
          <p:nvPr/>
        </p:nvSpPr>
        <p:spPr>
          <a:xfrm>
            <a:off x="214427" y="1573934"/>
            <a:ext cx="11763145" cy="4369665"/>
          </a:xfrm>
          <a:prstGeom prst="rect">
            <a:avLst/>
          </a:prstGeom>
          <a:solidFill>
            <a:srgbClr val="0043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150000"/>
              </a:lnSpc>
              <a:buFont typeface="Arial" panose="020B0604020202020204" pitchFamily="34" charset="0"/>
              <a:buChar char="•"/>
            </a:pPr>
            <a:r>
              <a:rPr lang="en-TT" sz="2800"/>
              <a:t>Foundation for securing food, nutrition, and livelihood security.</a:t>
            </a:r>
            <a:endParaRPr lang="en-US" sz="2800" b="1">
              <a:solidFill>
                <a:schemeClr val="bg1"/>
              </a:solidFill>
              <a:latin typeface="Calibri" panose="020F0502020204030204" pitchFamily="34" charset="0"/>
              <a:ea typeface="Calibri" panose="020F0502020204030204" pitchFamily="34" charset="0"/>
              <a:cs typeface="Calibri" panose="020F0502020204030204" pitchFamily="34" charset="0"/>
            </a:endParaRPr>
          </a:p>
          <a:p>
            <a:pPr marL="457200" indent="-457200" algn="just">
              <a:lnSpc>
                <a:spcPct val="150000"/>
              </a:lnSpc>
              <a:buFont typeface="Arial" panose="020B0604020202020204" pitchFamily="34" charset="0"/>
              <a:buChar char="•"/>
            </a:pPr>
            <a:r>
              <a:rPr lang="en-TT" sz="2800"/>
              <a:t>An unprecedented climate-related impact on agriculture, </a:t>
            </a:r>
          </a:p>
          <a:p>
            <a:pPr marL="457200" indent="-457200" algn="just">
              <a:lnSpc>
                <a:spcPct val="150000"/>
              </a:lnSpc>
              <a:buFont typeface="Arial" panose="020B0604020202020204" pitchFamily="34" charset="0"/>
              <a:buChar char="•"/>
            </a:pPr>
            <a:r>
              <a:rPr lang="en-TT" sz="2800"/>
              <a:t>“Unreliable” developmental pillar, </a:t>
            </a:r>
          </a:p>
          <a:p>
            <a:pPr marL="457200" indent="-457200" algn="just">
              <a:lnSpc>
                <a:spcPct val="150000"/>
              </a:lnSpc>
              <a:buFont typeface="Arial" panose="020B0604020202020204" pitchFamily="34" charset="0"/>
              <a:buChar char="•"/>
            </a:pPr>
            <a:r>
              <a:rPr lang="en-TT" sz="2800"/>
              <a:t>Urgency for strategic regional action </a:t>
            </a:r>
          </a:p>
          <a:p>
            <a:pPr marL="457200" indent="-457200" algn="just">
              <a:lnSpc>
                <a:spcPct val="150000"/>
              </a:lnSpc>
              <a:buFont typeface="Arial" panose="020B0604020202020204" pitchFamily="34" charset="0"/>
              <a:buChar char="•"/>
            </a:pPr>
            <a:r>
              <a:rPr lang="en-TT" sz="2800"/>
              <a:t>Build climate resilience in the agriculture sector</a:t>
            </a:r>
          </a:p>
          <a:p>
            <a:pPr marL="457200" indent="-457200" algn="just">
              <a:lnSpc>
                <a:spcPct val="150000"/>
              </a:lnSpc>
              <a:buFont typeface="Arial" panose="020B0604020202020204" pitchFamily="34" charset="0"/>
              <a:buChar char="•"/>
            </a:pPr>
            <a:r>
              <a:rPr lang="en-TT" sz="2800"/>
              <a:t>Two Concept notes for GCF </a:t>
            </a:r>
          </a:p>
        </p:txBody>
      </p:sp>
    </p:spTree>
    <p:extLst>
      <p:ext uri="{BB962C8B-B14F-4D97-AF65-F5344CB8AC3E}">
        <p14:creationId xmlns:p14="http://schemas.microsoft.com/office/powerpoint/2010/main" val="306114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Agriculture Climate-Related Impact Profile Logic</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sp>
        <p:nvSpPr>
          <p:cNvPr id="8" name="Rectangle 7">
            <a:extLst>
              <a:ext uri="{FF2B5EF4-FFF2-40B4-BE49-F238E27FC236}">
                <a16:creationId xmlns:a16="http://schemas.microsoft.com/office/drawing/2014/main" id="{C44A4AE2-5E3E-0386-D40F-BA24E1E5B603}"/>
              </a:ext>
            </a:extLst>
          </p:cNvPr>
          <p:cNvSpPr/>
          <p:nvPr/>
        </p:nvSpPr>
        <p:spPr>
          <a:xfrm>
            <a:off x="2814426" y="1071103"/>
            <a:ext cx="6365349" cy="4715794"/>
          </a:xfrm>
          <a:prstGeom prst="rect">
            <a:avLst/>
          </a:prstGeom>
          <a:noFill/>
          <a:ln w="762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7" name="Picture 6" descr="Take action now rubber stamp Royalty Free Vector Image">
            <a:extLst>
              <a:ext uri="{FF2B5EF4-FFF2-40B4-BE49-F238E27FC236}">
                <a16:creationId xmlns:a16="http://schemas.microsoft.com/office/drawing/2014/main" id="{64B8DF64-E805-BA35-2470-6AC6028311D8}"/>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3012224" y="1517513"/>
            <a:ext cx="6167551" cy="3822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179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931FB39-9199-9D02-8D2B-EE3F046AF286}"/>
              </a:ext>
            </a:extLst>
          </p:cNvPr>
          <p:cNvSpPr/>
          <p:nvPr/>
        </p:nvSpPr>
        <p:spPr>
          <a:xfrm>
            <a:off x="0" y="5009762"/>
            <a:ext cx="12192000" cy="1848238"/>
          </a:xfrm>
          <a:prstGeom prst="rect">
            <a:avLst/>
          </a:prstGeom>
          <a:solidFill>
            <a:srgbClr val="0043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TT" sz="3600" b="1">
                <a:latin typeface="Calibri" panose="020F0502020204030204" pitchFamily="34" charset="0"/>
                <a:ea typeface="Calibri" panose="020F0502020204030204" pitchFamily="34" charset="0"/>
                <a:cs typeface="Calibri" panose="020F0502020204030204" pitchFamily="34" charset="0"/>
              </a:rPr>
              <a:t>Unprecedented climate change impacts, </a:t>
            </a:r>
            <a:r>
              <a:rPr lang="en-NZ" sz="3600" b="1" i="0">
                <a:solidFill>
                  <a:schemeClr val="bg1"/>
                </a:solidFill>
                <a:effectLst/>
                <a:latin typeface="Calibri" panose="020F0502020204030204" pitchFamily="34" charset="0"/>
                <a:ea typeface="Calibri" panose="020F0502020204030204" pitchFamily="34" charset="0"/>
                <a:cs typeface="Calibri" panose="020F0502020204030204" pitchFamily="34" charset="0"/>
              </a:rPr>
              <a:t>threatening the reliability of agriculture as a development pillar</a:t>
            </a:r>
            <a:endParaRPr lang="en-US" sz="3600" b="1">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EA641F9C-373B-5C83-361D-54AB1C0D836C}"/>
              </a:ext>
            </a:extLst>
          </p:cNvPr>
          <p:cNvGrpSpPr/>
          <p:nvPr/>
        </p:nvGrpSpPr>
        <p:grpSpPr>
          <a:xfrm>
            <a:off x="1828493" y="816362"/>
            <a:ext cx="7947342" cy="3940316"/>
            <a:chOff x="4068773" y="1361537"/>
            <a:chExt cx="7947342" cy="3940316"/>
          </a:xfrm>
        </p:grpSpPr>
        <p:pic>
          <p:nvPicPr>
            <p:cNvPr id="41" name="Picture 2" descr="The Breaking Point – First Assembly of God, Rock Hill">
              <a:extLst>
                <a:ext uri="{FF2B5EF4-FFF2-40B4-BE49-F238E27FC236}">
                  <a16:creationId xmlns:a16="http://schemas.microsoft.com/office/drawing/2014/main" id="{8396680D-2C18-AD83-A29B-AEC269D03D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252" b="23292"/>
            <a:stretch/>
          </p:blipFill>
          <p:spPr bwMode="auto">
            <a:xfrm>
              <a:off x="7071985" y="1864818"/>
              <a:ext cx="4944130" cy="28406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44" name="Group 43">
              <a:extLst>
                <a:ext uri="{FF2B5EF4-FFF2-40B4-BE49-F238E27FC236}">
                  <a16:creationId xmlns:a16="http://schemas.microsoft.com/office/drawing/2014/main" id="{F6604E1A-65F0-77C1-C18C-8B5539C57795}"/>
                </a:ext>
              </a:extLst>
            </p:cNvPr>
            <p:cNvGrpSpPr/>
            <p:nvPr/>
          </p:nvGrpSpPr>
          <p:grpSpPr>
            <a:xfrm>
              <a:off x="4068773" y="1361537"/>
              <a:ext cx="2570327" cy="3940316"/>
              <a:chOff x="385921" y="1484665"/>
              <a:chExt cx="2570327" cy="3940316"/>
            </a:xfrm>
          </p:grpSpPr>
          <p:pic>
            <p:nvPicPr>
              <p:cNvPr id="40" name="Picture 4" descr="Man Under Stress Stock Illustrations – 1,139 Man Under Stress Stock  Illustrations, Vectors &amp; Clipart - Dreamstime">
                <a:extLst>
                  <a:ext uri="{FF2B5EF4-FFF2-40B4-BE49-F238E27FC236}">
                    <a16:creationId xmlns:a16="http://schemas.microsoft.com/office/drawing/2014/main" id="{AF9EE05A-84AE-B436-73A8-F78E1D9C14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85921" y="1484665"/>
                <a:ext cx="2570327" cy="3940316"/>
              </a:xfrm>
              <a:prstGeom prst="rect">
                <a:avLst/>
              </a:prstGeom>
              <a:noFill/>
              <a:extLst>
                <a:ext uri="{909E8E84-426E-40DD-AFC4-6F175D3DCCD1}">
                  <a14:hiddenFill xmlns:a14="http://schemas.microsoft.com/office/drawing/2010/main">
                    <a:solidFill>
                      <a:srgbClr val="FFFFFF"/>
                    </a:solidFill>
                  </a14:hiddenFill>
                </a:ext>
              </a:extLst>
            </p:spPr>
          </p:pic>
          <p:sp>
            <p:nvSpPr>
              <p:cNvPr id="42" name="Octagon 41">
                <a:extLst>
                  <a:ext uri="{FF2B5EF4-FFF2-40B4-BE49-F238E27FC236}">
                    <a16:creationId xmlns:a16="http://schemas.microsoft.com/office/drawing/2014/main" id="{955B01F4-88B2-4382-8169-AAC59F1CA220}"/>
                  </a:ext>
                </a:extLst>
              </p:cNvPr>
              <p:cNvSpPr/>
              <p:nvPr/>
            </p:nvSpPr>
            <p:spPr>
              <a:xfrm rot="19868660">
                <a:off x="560349" y="2462514"/>
                <a:ext cx="1588930" cy="918737"/>
              </a:xfrm>
              <a:prstGeom prst="octagon">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600" b="1">
                    <a:latin typeface="Calibri" panose="020F0502020204030204" pitchFamily="34" charset="0"/>
                    <a:ea typeface="Calibri" panose="020F0502020204030204" pitchFamily="34" charset="0"/>
                    <a:cs typeface="Calibri" panose="020F0502020204030204" pitchFamily="34" charset="0"/>
                  </a:rPr>
                  <a:t>Stress</a:t>
                </a:r>
                <a:endParaRPr lang="en-NZ" sz="3600" b="1">
                  <a:latin typeface="Calibri" panose="020F0502020204030204" pitchFamily="34" charset="0"/>
                  <a:ea typeface="Calibri" panose="020F0502020204030204" pitchFamily="34" charset="0"/>
                  <a:cs typeface="Calibri" panose="020F0502020204030204" pitchFamily="34" charset="0"/>
                </a:endParaRPr>
              </a:p>
            </p:txBody>
          </p:sp>
        </p:grpSp>
      </p:grpSp>
    </p:spTree>
    <p:extLst>
      <p:ext uri="{BB962C8B-B14F-4D97-AF65-F5344CB8AC3E}">
        <p14:creationId xmlns:p14="http://schemas.microsoft.com/office/powerpoint/2010/main" val="272049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2187E71-F354-4022-A1A8-34A7FE507D25}"/>
              </a:ext>
            </a:extLst>
          </p:cNvPr>
          <p:cNvGrpSpPr/>
          <p:nvPr/>
        </p:nvGrpSpPr>
        <p:grpSpPr>
          <a:xfrm>
            <a:off x="0" y="2029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rgbClr val="0043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rgbClr val="00437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rgbClr val="00437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rgbClr val="00437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Climate Responsive Agriculture</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pic>
        <p:nvPicPr>
          <p:cNvPr id="3" name="Picture 6" descr="Take Note - Openclipart">
            <a:extLst>
              <a:ext uri="{FF2B5EF4-FFF2-40B4-BE49-F238E27FC236}">
                <a16:creationId xmlns:a16="http://schemas.microsoft.com/office/drawing/2014/main" id="{DFFD6613-BDFE-4F2D-E963-6DCFC06C600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9635" y="1208828"/>
            <a:ext cx="3095244" cy="307202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F9078D5-3E47-E829-036B-23BF05A460EB}"/>
              </a:ext>
            </a:extLst>
          </p:cNvPr>
          <p:cNvSpPr txBox="1"/>
          <p:nvPr/>
        </p:nvSpPr>
        <p:spPr>
          <a:xfrm>
            <a:off x="4649755" y="1608215"/>
            <a:ext cx="7480188" cy="461665"/>
          </a:xfrm>
          <a:prstGeom prst="rect">
            <a:avLst/>
          </a:prstGeom>
          <a:noFill/>
        </p:spPr>
        <p:txBody>
          <a:bodyPr wrap="square" rtlCol="0">
            <a:spAutoFit/>
          </a:bodyPr>
          <a:lstStyle/>
          <a:p>
            <a:r>
              <a:rPr lang="en-TT" sz="2400"/>
              <a:t>Webinar 1: Agriculture as Part of the Climate Solution</a:t>
            </a:r>
          </a:p>
        </p:txBody>
      </p:sp>
      <p:pic>
        <p:nvPicPr>
          <p:cNvPr id="10" name="Picture 9">
            <a:extLst>
              <a:ext uri="{FF2B5EF4-FFF2-40B4-BE49-F238E27FC236}">
                <a16:creationId xmlns:a16="http://schemas.microsoft.com/office/drawing/2014/main" id="{76A007BE-F635-4B64-09A4-3E83551D354D}"/>
              </a:ext>
            </a:extLst>
          </p:cNvPr>
          <p:cNvPicPr>
            <a:picLocks noChangeAspect="1"/>
          </p:cNvPicPr>
          <p:nvPr/>
        </p:nvPicPr>
        <p:blipFill rotWithShape="1">
          <a:blip r:embed="rId3">
            <a:duotone>
              <a:schemeClr val="accent5">
                <a:shade val="45000"/>
                <a:satMod val="135000"/>
              </a:schemeClr>
              <a:prstClr val="white"/>
            </a:duotone>
          </a:blip>
          <a:srcRect t="21516" b="47518"/>
          <a:stretch/>
        </p:blipFill>
        <p:spPr>
          <a:xfrm>
            <a:off x="317710" y="4462258"/>
            <a:ext cx="4008545" cy="1658052"/>
          </a:xfrm>
          <a:prstGeom prst="rect">
            <a:avLst/>
          </a:prstGeom>
        </p:spPr>
      </p:pic>
      <p:sp>
        <p:nvSpPr>
          <p:cNvPr id="11" name="TextBox 10">
            <a:extLst>
              <a:ext uri="{FF2B5EF4-FFF2-40B4-BE49-F238E27FC236}">
                <a16:creationId xmlns:a16="http://schemas.microsoft.com/office/drawing/2014/main" id="{81B95B30-9943-B0F3-BE82-20D7DF40A9BE}"/>
              </a:ext>
            </a:extLst>
          </p:cNvPr>
          <p:cNvSpPr txBox="1"/>
          <p:nvPr/>
        </p:nvSpPr>
        <p:spPr>
          <a:xfrm>
            <a:off x="4649755" y="4333982"/>
            <a:ext cx="7455964" cy="830997"/>
          </a:xfrm>
          <a:prstGeom prst="rect">
            <a:avLst/>
          </a:prstGeom>
          <a:noFill/>
        </p:spPr>
        <p:txBody>
          <a:bodyPr wrap="square" rtlCol="0">
            <a:spAutoFit/>
          </a:bodyPr>
          <a:lstStyle/>
          <a:p>
            <a:r>
              <a:rPr lang="en-TT" sz="2400"/>
              <a:t>Webinar 2: National Agriculture Greenhouse Gas (GHG) data collection in the Caribbean.</a:t>
            </a:r>
          </a:p>
        </p:txBody>
      </p:sp>
      <p:sp>
        <p:nvSpPr>
          <p:cNvPr id="13" name="TextBox 12">
            <a:extLst>
              <a:ext uri="{FF2B5EF4-FFF2-40B4-BE49-F238E27FC236}">
                <a16:creationId xmlns:a16="http://schemas.microsoft.com/office/drawing/2014/main" id="{E1FFD972-1688-8691-9935-5B8ED549DAAA}"/>
              </a:ext>
            </a:extLst>
          </p:cNvPr>
          <p:cNvSpPr txBox="1"/>
          <p:nvPr/>
        </p:nvSpPr>
        <p:spPr>
          <a:xfrm>
            <a:off x="4678062" y="5688448"/>
            <a:ext cx="7513938" cy="461665"/>
          </a:xfrm>
          <a:prstGeom prst="rect">
            <a:avLst/>
          </a:prstGeom>
          <a:noFill/>
        </p:spPr>
        <p:txBody>
          <a:bodyPr wrap="square">
            <a:spAutoFit/>
          </a:bodyPr>
          <a:lstStyle/>
          <a:p>
            <a:r>
              <a:rPr lang="en-TT" sz="2400"/>
              <a:t>Webinar 3: Technology Adaptation (trade-off, markets)</a:t>
            </a:r>
          </a:p>
        </p:txBody>
      </p:sp>
      <p:sp>
        <p:nvSpPr>
          <p:cNvPr id="14" name="Arrow: Down 13">
            <a:extLst>
              <a:ext uri="{FF2B5EF4-FFF2-40B4-BE49-F238E27FC236}">
                <a16:creationId xmlns:a16="http://schemas.microsoft.com/office/drawing/2014/main" id="{8AE5C148-C0A3-F943-93CC-FF81B359CFFC}"/>
              </a:ext>
            </a:extLst>
          </p:cNvPr>
          <p:cNvSpPr/>
          <p:nvPr/>
        </p:nvSpPr>
        <p:spPr>
          <a:xfrm>
            <a:off x="7486650" y="2123178"/>
            <a:ext cx="605790" cy="2061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
        <p:nvSpPr>
          <p:cNvPr id="17" name="Arrow: Down 16">
            <a:extLst>
              <a:ext uri="{FF2B5EF4-FFF2-40B4-BE49-F238E27FC236}">
                <a16:creationId xmlns:a16="http://schemas.microsoft.com/office/drawing/2014/main" id="{12165CF7-746B-B5AD-A732-C0E472A5D1FA}"/>
              </a:ext>
            </a:extLst>
          </p:cNvPr>
          <p:cNvSpPr/>
          <p:nvPr/>
        </p:nvSpPr>
        <p:spPr>
          <a:xfrm>
            <a:off x="7528910" y="5117252"/>
            <a:ext cx="554355" cy="744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T"/>
          </a:p>
        </p:txBody>
      </p:sp>
    </p:spTree>
    <p:extLst>
      <p:ext uri="{BB962C8B-B14F-4D97-AF65-F5344CB8AC3E}">
        <p14:creationId xmlns:p14="http://schemas.microsoft.com/office/powerpoint/2010/main" val="264992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2187E71-F354-4022-A1A8-34A7FE507D25}"/>
              </a:ext>
            </a:extLst>
          </p:cNvPr>
          <p:cNvGrpSpPr/>
          <p:nvPr/>
        </p:nvGrpSpPr>
        <p:grpSpPr>
          <a:xfrm>
            <a:off x="0" y="2029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rgbClr val="0043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rgbClr val="00437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rgbClr val="00437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rgbClr val="00437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Agriculture Climate-Related Impact Profile Logic</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grpSp>
        <p:nvGrpSpPr>
          <p:cNvPr id="9" name="Group 8">
            <a:extLst>
              <a:ext uri="{FF2B5EF4-FFF2-40B4-BE49-F238E27FC236}">
                <a16:creationId xmlns:a16="http://schemas.microsoft.com/office/drawing/2014/main" id="{CFD3AC09-A8CF-5550-3824-8C9226A7E304}"/>
              </a:ext>
            </a:extLst>
          </p:cNvPr>
          <p:cNvGrpSpPr/>
          <p:nvPr/>
        </p:nvGrpSpPr>
        <p:grpSpPr>
          <a:xfrm>
            <a:off x="526941" y="1570706"/>
            <a:ext cx="3479980" cy="4654046"/>
            <a:chOff x="8056150" y="1648527"/>
            <a:chExt cx="3479980" cy="4654046"/>
          </a:xfrm>
        </p:grpSpPr>
        <p:pic>
          <p:nvPicPr>
            <p:cNvPr id="5" name="Picture 4" descr="Take action now rubber stamp Royalty Free Vector Image">
              <a:extLst>
                <a:ext uri="{FF2B5EF4-FFF2-40B4-BE49-F238E27FC236}">
                  <a16:creationId xmlns:a16="http://schemas.microsoft.com/office/drawing/2014/main" id="{BDA62C34-ACD7-33F2-2C48-D2673551E577}"/>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8221133" y="2892542"/>
              <a:ext cx="3209544" cy="198944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C44A4AE2-5E3E-0386-D40F-BA24E1E5B603}"/>
                </a:ext>
              </a:extLst>
            </p:cNvPr>
            <p:cNvSpPr/>
            <p:nvPr/>
          </p:nvSpPr>
          <p:spPr>
            <a:xfrm>
              <a:off x="8056150" y="1648527"/>
              <a:ext cx="3479980" cy="4654046"/>
            </a:xfrm>
            <a:prstGeom prst="rect">
              <a:avLst/>
            </a:prstGeom>
            <a:noFill/>
            <a:ln w="762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14" name="Rectangle 13">
            <a:extLst>
              <a:ext uri="{FF2B5EF4-FFF2-40B4-BE49-F238E27FC236}">
                <a16:creationId xmlns:a16="http://schemas.microsoft.com/office/drawing/2014/main" id="{FD32C9AD-6D2A-5CE3-D4B5-89A62A69397B}"/>
              </a:ext>
            </a:extLst>
          </p:cNvPr>
          <p:cNvSpPr/>
          <p:nvPr/>
        </p:nvSpPr>
        <p:spPr>
          <a:xfrm>
            <a:off x="4171904" y="1570706"/>
            <a:ext cx="7841026" cy="1765016"/>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b="1"/>
              <a:t>Webinar 4</a:t>
            </a:r>
          </a:p>
          <a:p>
            <a:pPr algn="ctr">
              <a:lnSpc>
                <a:spcPct val="150000"/>
              </a:lnSpc>
            </a:pPr>
            <a:r>
              <a:rPr lang="en-US" sz="2400" b="1"/>
              <a:t>Addressing Climate Change in Agriculture Possibilities for the Future</a:t>
            </a:r>
          </a:p>
        </p:txBody>
      </p:sp>
      <p:pic>
        <p:nvPicPr>
          <p:cNvPr id="23" name="Picture 22" descr="A picture containing diagram&#10;&#10;Description automatically generated">
            <a:extLst>
              <a:ext uri="{FF2B5EF4-FFF2-40B4-BE49-F238E27FC236}">
                <a16:creationId xmlns:a16="http://schemas.microsoft.com/office/drawing/2014/main" id="{53719F79-0DCD-EAD4-950A-0A4CDD63A9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1904" y="3122051"/>
            <a:ext cx="3657646" cy="3364230"/>
          </a:xfrm>
          <a:prstGeom prst="rect">
            <a:avLst/>
          </a:prstGeom>
        </p:spPr>
      </p:pic>
      <p:pic>
        <p:nvPicPr>
          <p:cNvPr id="2050" name="Picture 2" descr="Alianzas - FONTAGRO">
            <a:extLst>
              <a:ext uri="{FF2B5EF4-FFF2-40B4-BE49-F238E27FC236}">
                <a16:creationId xmlns:a16="http://schemas.microsoft.com/office/drawing/2014/main" id="{CBD35ECF-0703-4906-A597-D0F5810C38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9918" r="30592" b="3988"/>
          <a:stretch/>
        </p:blipFill>
        <p:spPr bwMode="auto">
          <a:xfrm>
            <a:off x="8149590" y="3665121"/>
            <a:ext cx="3189325" cy="2278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41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0924561D-756D-410B-973A-E68C2552C2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24" name="Rectangle 64">
              <a:extLst>
                <a:ext uri="{FF2B5EF4-FFF2-40B4-BE49-F238E27FC236}">
                  <a16:creationId xmlns:a16="http://schemas.microsoft.com/office/drawing/2014/main" id="{77AF0971-0074-4E4E-9318-C1990C6FF2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66">
              <a:extLst>
                <a:ext uri="{FF2B5EF4-FFF2-40B4-BE49-F238E27FC236}">
                  <a16:creationId xmlns:a16="http://schemas.microsoft.com/office/drawing/2014/main" id="{0849707A-24B1-45E4-8493-5DC15C578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64">
              <a:extLst>
                <a:ext uri="{FF2B5EF4-FFF2-40B4-BE49-F238E27FC236}">
                  <a16:creationId xmlns:a16="http://schemas.microsoft.com/office/drawing/2014/main" id="{E0FFD705-F03C-46B0-ABB9-3C24E0931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66">
              <a:extLst>
                <a:ext uri="{FF2B5EF4-FFF2-40B4-BE49-F238E27FC236}">
                  <a16:creationId xmlns:a16="http://schemas.microsoft.com/office/drawing/2014/main" id="{520B12C0-88D0-4F6F-9F29-38E4D1D610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64">
              <a:extLst>
                <a:ext uri="{FF2B5EF4-FFF2-40B4-BE49-F238E27FC236}">
                  <a16:creationId xmlns:a16="http://schemas.microsoft.com/office/drawing/2014/main" id="{DEDD5A45-3641-4FE7-8375-EECF2DC9D0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66">
              <a:extLst>
                <a:ext uri="{FF2B5EF4-FFF2-40B4-BE49-F238E27FC236}">
                  <a16:creationId xmlns:a16="http://schemas.microsoft.com/office/drawing/2014/main" id="{89BF55CA-60FC-479D-A85E-48626FC13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64">
              <a:extLst>
                <a:ext uri="{FF2B5EF4-FFF2-40B4-BE49-F238E27FC236}">
                  <a16:creationId xmlns:a16="http://schemas.microsoft.com/office/drawing/2014/main" id="{5AFBE5BF-E87A-408F-BBBD-44C3D04C04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66">
              <a:extLst>
                <a:ext uri="{FF2B5EF4-FFF2-40B4-BE49-F238E27FC236}">
                  <a16:creationId xmlns:a16="http://schemas.microsoft.com/office/drawing/2014/main" id="{1C27CF92-D148-45C8-88B6-F450B63DF1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64">
              <a:extLst>
                <a:ext uri="{FF2B5EF4-FFF2-40B4-BE49-F238E27FC236}">
                  <a16:creationId xmlns:a16="http://schemas.microsoft.com/office/drawing/2014/main" id="{51CA2232-D147-480C-B1EE-665EE6ACC7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Rectangle 66">
              <a:extLst>
                <a:ext uri="{FF2B5EF4-FFF2-40B4-BE49-F238E27FC236}">
                  <a16:creationId xmlns:a16="http://schemas.microsoft.com/office/drawing/2014/main" id="{7E67D92D-1CA9-43CE-8150-DF504F2BF0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64">
              <a:extLst>
                <a:ext uri="{FF2B5EF4-FFF2-40B4-BE49-F238E27FC236}">
                  <a16:creationId xmlns:a16="http://schemas.microsoft.com/office/drawing/2014/main" id="{7B273169-B674-4C50-A14D-A943B9979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66">
              <a:extLst>
                <a:ext uri="{FF2B5EF4-FFF2-40B4-BE49-F238E27FC236}">
                  <a16:creationId xmlns:a16="http://schemas.microsoft.com/office/drawing/2014/main" id="{DF6183FA-653E-4533-9A0B-D249EC0B15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64">
              <a:extLst>
                <a:ext uri="{FF2B5EF4-FFF2-40B4-BE49-F238E27FC236}">
                  <a16:creationId xmlns:a16="http://schemas.microsoft.com/office/drawing/2014/main" id="{A82EFE58-AAB0-4925-A176-6FF36BF878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66">
              <a:extLst>
                <a:ext uri="{FF2B5EF4-FFF2-40B4-BE49-F238E27FC236}">
                  <a16:creationId xmlns:a16="http://schemas.microsoft.com/office/drawing/2014/main" id="{3122AE75-4DBB-4E14-B0CA-DD1EAD89C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64">
              <a:extLst>
                <a:ext uri="{FF2B5EF4-FFF2-40B4-BE49-F238E27FC236}">
                  <a16:creationId xmlns:a16="http://schemas.microsoft.com/office/drawing/2014/main" id="{4ED7E672-90FC-4E8C-9C43-3AAE391C6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66">
              <a:extLst>
                <a:ext uri="{FF2B5EF4-FFF2-40B4-BE49-F238E27FC236}">
                  <a16:creationId xmlns:a16="http://schemas.microsoft.com/office/drawing/2014/main" id="{A5C0019E-5136-4C5E-A223-1E1717FD47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angle 64">
              <a:extLst>
                <a:ext uri="{FF2B5EF4-FFF2-40B4-BE49-F238E27FC236}">
                  <a16:creationId xmlns:a16="http://schemas.microsoft.com/office/drawing/2014/main" id="{29705F60-CFE6-47C5-96E5-05E7731FC8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66">
              <a:extLst>
                <a:ext uri="{FF2B5EF4-FFF2-40B4-BE49-F238E27FC236}">
                  <a16:creationId xmlns:a16="http://schemas.microsoft.com/office/drawing/2014/main" id="{090E047C-18BC-4180-8D10-9F18F517BA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64">
              <a:extLst>
                <a:ext uri="{FF2B5EF4-FFF2-40B4-BE49-F238E27FC236}">
                  <a16:creationId xmlns:a16="http://schemas.microsoft.com/office/drawing/2014/main" id="{A153194A-C8B1-46DB-9C6B-9847B06FAE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66">
              <a:extLst>
                <a:ext uri="{FF2B5EF4-FFF2-40B4-BE49-F238E27FC236}">
                  <a16:creationId xmlns:a16="http://schemas.microsoft.com/office/drawing/2014/main" id="{5C0235EA-4E98-43EA-9AAE-2BD893DEAF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6" name="Picture 5" descr="Text&#10;&#10;Description automatically generated with low confidence">
            <a:extLst>
              <a:ext uri="{FF2B5EF4-FFF2-40B4-BE49-F238E27FC236}">
                <a16:creationId xmlns:a16="http://schemas.microsoft.com/office/drawing/2014/main" id="{29C2A847-2736-311D-2512-2F34DB2DE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170" y="594360"/>
            <a:ext cx="11005312" cy="6190488"/>
          </a:xfrm>
          <a:prstGeom prst="rect">
            <a:avLst/>
          </a:prstGeom>
        </p:spPr>
      </p:pic>
      <p:sp>
        <p:nvSpPr>
          <p:cNvPr id="45" name="Rectangle 4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650"/>
            <a:ext cx="606972" cy="362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CEACFEA-EBF2-8483-4E0B-4BF7989C475A}"/>
              </a:ext>
            </a:extLst>
          </p:cNvPr>
          <p:cNvSpPr/>
          <p:nvPr/>
        </p:nvSpPr>
        <p:spPr>
          <a:xfrm>
            <a:off x="11582400" y="6418728"/>
            <a:ext cx="233082" cy="344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4309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2187E71-F354-4022-A1A8-34A7FE507D25}"/>
              </a:ext>
            </a:extLst>
          </p:cNvPr>
          <p:cNvGrpSpPr/>
          <p:nvPr/>
        </p:nvGrpSpPr>
        <p:grpSpPr>
          <a:xfrm>
            <a:off x="0" y="2029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rgbClr val="0043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rgbClr val="00437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rgbClr val="00437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rgbClr val="00437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Agriculture Climate-Related Impact Profile Logic</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grpSp>
        <p:nvGrpSpPr>
          <p:cNvPr id="9" name="Group 8">
            <a:extLst>
              <a:ext uri="{FF2B5EF4-FFF2-40B4-BE49-F238E27FC236}">
                <a16:creationId xmlns:a16="http://schemas.microsoft.com/office/drawing/2014/main" id="{CFD3AC09-A8CF-5550-3824-8C9226A7E304}"/>
              </a:ext>
            </a:extLst>
          </p:cNvPr>
          <p:cNvGrpSpPr/>
          <p:nvPr/>
        </p:nvGrpSpPr>
        <p:grpSpPr>
          <a:xfrm>
            <a:off x="526941" y="1570706"/>
            <a:ext cx="3479980" cy="4654046"/>
            <a:chOff x="8056150" y="1648527"/>
            <a:chExt cx="3479980" cy="4654046"/>
          </a:xfrm>
        </p:grpSpPr>
        <p:pic>
          <p:nvPicPr>
            <p:cNvPr id="5" name="Picture 4" descr="Take action now rubber stamp Royalty Free Vector Image">
              <a:extLst>
                <a:ext uri="{FF2B5EF4-FFF2-40B4-BE49-F238E27FC236}">
                  <a16:creationId xmlns:a16="http://schemas.microsoft.com/office/drawing/2014/main" id="{BDA62C34-ACD7-33F2-2C48-D2673551E577}"/>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8221133" y="2892542"/>
              <a:ext cx="3209544" cy="198944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C44A4AE2-5E3E-0386-D40F-BA24E1E5B603}"/>
                </a:ext>
              </a:extLst>
            </p:cNvPr>
            <p:cNvSpPr/>
            <p:nvPr/>
          </p:nvSpPr>
          <p:spPr>
            <a:xfrm>
              <a:off x="8056150" y="1648527"/>
              <a:ext cx="3479980" cy="4654046"/>
            </a:xfrm>
            <a:prstGeom prst="rect">
              <a:avLst/>
            </a:prstGeom>
            <a:noFill/>
            <a:ln w="762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14" name="Rectangle 13">
            <a:extLst>
              <a:ext uri="{FF2B5EF4-FFF2-40B4-BE49-F238E27FC236}">
                <a16:creationId xmlns:a16="http://schemas.microsoft.com/office/drawing/2014/main" id="{FD32C9AD-6D2A-5CE3-D4B5-89A62A69397B}"/>
              </a:ext>
            </a:extLst>
          </p:cNvPr>
          <p:cNvSpPr/>
          <p:nvPr/>
        </p:nvSpPr>
        <p:spPr>
          <a:xfrm>
            <a:off x="4171904" y="1570706"/>
            <a:ext cx="7841026" cy="1765016"/>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b="1"/>
              <a:t>Webinar 4</a:t>
            </a:r>
          </a:p>
          <a:p>
            <a:pPr algn="ctr">
              <a:lnSpc>
                <a:spcPct val="150000"/>
              </a:lnSpc>
            </a:pPr>
            <a:r>
              <a:rPr lang="en-US" sz="2400" b="1"/>
              <a:t>Addressing Climate Change in Agriculture Possibilities for the Future</a:t>
            </a:r>
          </a:p>
        </p:txBody>
      </p:sp>
      <p:pic>
        <p:nvPicPr>
          <p:cNvPr id="3" name="Picture 2">
            <a:extLst>
              <a:ext uri="{FF2B5EF4-FFF2-40B4-BE49-F238E27FC236}">
                <a16:creationId xmlns:a16="http://schemas.microsoft.com/office/drawing/2014/main" id="{35761283-5529-5A7D-5BF0-010B1E1BD3A5}"/>
              </a:ext>
            </a:extLst>
          </p:cNvPr>
          <p:cNvPicPr>
            <a:picLocks noChangeAspect="1"/>
          </p:cNvPicPr>
          <p:nvPr/>
        </p:nvPicPr>
        <p:blipFill rotWithShape="1">
          <a:blip r:embed="rId4"/>
          <a:srcRect b="17399"/>
          <a:stretch/>
        </p:blipFill>
        <p:spPr>
          <a:xfrm>
            <a:off x="4171905" y="3460873"/>
            <a:ext cx="7841026" cy="2355925"/>
          </a:xfrm>
          <a:prstGeom prst="rect">
            <a:avLst/>
          </a:prstGeom>
        </p:spPr>
      </p:pic>
    </p:spTree>
    <p:extLst>
      <p:ext uri="{BB962C8B-B14F-4D97-AF65-F5344CB8AC3E}">
        <p14:creationId xmlns:p14="http://schemas.microsoft.com/office/powerpoint/2010/main" val="381597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2187E71-F354-4022-A1A8-34A7FE507D25}"/>
              </a:ext>
            </a:extLst>
          </p:cNvPr>
          <p:cNvGrpSpPr/>
          <p:nvPr/>
        </p:nvGrpSpPr>
        <p:grpSpPr>
          <a:xfrm>
            <a:off x="0" y="2029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rgbClr val="0043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rgbClr val="00437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rgbClr val="00437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rgbClr val="00437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Agriculture Climate-Related Impact Profile Logic</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grpSp>
        <p:nvGrpSpPr>
          <p:cNvPr id="9" name="Group 8">
            <a:extLst>
              <a:ext uri="{FF2B5EF4-FFF2-40B4-BE49-F238E27FC236}">
                <a16:creationId xmlns:a16="http://schemas.microsoft.com/office/drawing/2014/main" id="{CFD3AC09-A8CF-5550-3824-8C9226A7E304}"/>
              </a:ext>
            </a:extLst>
          </p:cNvPr>
          <p:cNvGrpSpPr/>
          <p:nvPr/>
        </p:nvGrpSpPr>
        <p:grpSpPr>
          <a:xfrm>
            <a:off x="526941" y="1570706"/>
            <a:ext cx="3479980" cy="4654046"/>
            <a:chOff x="8056150" y="1648527"/>
            <a:chExt cx="3479980" cy="4654046"/>
          </a:xfrm>
        </p:grpSpPr>
        <p:pic>
          <p:nvPicPr>
            <p:cNvPr id="5" name="Picture 4" descr="Take action now rubber stamp Royalty Free Vector Image">
              <a:extLst>
                <a:ext uri="{FF2B5EF4-FFF2-40B4-BE49-F238E27FC236}">
                  <a16:creationId xmlns:a16="http://schemas.microsoft.com/office/drawing/2014/main" id="{BDA62C34-ACD7-33F2-2C48-D2673551E577}"/>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6795" b="75769" l="14000" r="91000">
                          <a14:foregroundMark x1="14000" y1="31410" x2="14000" y2="31410"/>
                          <a14:foregroundMark x1="83300" y1="16923" x2="83300" y2="16923"/>
                          <a14:foregroundMark x1="87800" y1="49872" x2="87800" y2="49872"/>
                          <a14:foregroundMark x1="72300" y1="32821" x2="72300" y2="32821"/>
                          <a14:foregroundMark x1="58000" y1="36154" x2="58000" y2="36154"/>
                          <a14:foregroundMark x1="41000" y1="36410" x2="41000" y2="36410"/>
                          <a14:foregroundMark x1="25500" y1="37949" x2="25500" y2="37949"/>
                          <a14:foregroundMark x1="19600" y1="75897" x2="19600" y2="75897"/>
                          <a14:foregroundMark x1="26400" y1="65000" x2="26400" y2="65000"/>
                          <a14:foregroundMark x1="29500" y1="60641" x2="29500" y2="60641"/>
                          <a14:foregroundMark x1="36800" y1="59615" x2="36800" y2="59615"/>
                          <a14:foregroundMark x1="40800" y1="58462" x2="40800" y2="58462"/>
                          <a14:foregroundMark x1="44700" y1="60641" x2="44700" y2="60641"/>
                          <a14:foregroundMark x1="53200" y1="56667" x2="53200" y2="56667"/>
                          <a14:foregroundMark x1="65000" y1="55641" x2="65000" y2="55641"/>
                          <a14:foregroundMark x1="67800" y1="53462" x2="67800" y2="53462"/>
                          <a14:foregroundMark x1="76600" y1="52692" x2="76600" y2="52692"/>
                          <a14:foregroundMark x1="91000" y1="59103" x2="91000" y2="59103"/>
                        </a14:backgroundRemoval>
                      </a14:imgEffect>
                    </a14:imgLayer>
                  </a14:imgProps>
                </a:ext>
                <a:ext uri="{28A0092B-C50C-407E-A947-70E740481C1C}">
                  <a14:useLocalDpi xmlns:a14="http://schemas.microsoft.com/office/drawing/2010/main" val="0"/>
                </a:ext>
              </a:extLst>
            </a:blip>
            <a:srcRect l="10599" t="12557" r="7469" b="22333"/>
            <a:stretch/>
          </p:blipFill>
          <p:spPr bwMode="auto">
            <a:xfrm>
              <a:off x="8221133" y="2892542"/>
              <a:ext cx="3209544" cy="198944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C44A4AE2-5E3E-0386-D40F-BA24E1E5B603}"/>
                </a:ext>
              </a:extLst>
            </p:cNvPr>
            <p:cNvSpPr/>
            <p:nvPr/>
          </p:nvSpPr>
          <p:spPr>
            <a:xfrm>
              <a:off x="8056150" y="1648527"/>
              <a:ext cx="3479980" cy="4654046"/>
            </a:xfrm>
            <a:prstGeom prst="rect">
              <a:avLst/>
            </a:prstGeom>
            <a:noFill/>
            <a:ln w="762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14" name="Rectangle 13">
            <a:extLst>
              <a:ext uri="{FF2B5EF4-FFF2-40B4-BE49-F238E27FC236}">
                <a16:creationId xmlns:a16="http://schemas.microsoft.com/office/drawing/2014/main" id="{FD32C9AD-6D2A-5CE3-D4B5-89A62A69397B}"/>
              </a:ext>
            </a:extLst>
          </p:cNvPr>
          <p:cNvSpPr/>
          <p:nvPr/>
        </p:nvSpPr>
        <p:spPr>
          <a:xfrm>
            <a:off x="4171904" y="1570706"/>
            <a:ext cx="7841026" cy="1765016"/>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b="1"/>
              <a:t>Webinar 4</a:t>
            </a:r>
          </a:p>
          <a:p>
            <a:pPr algn="ctr">
              <a:lnSpc>
                <a:spcPct val="150000"/>
              </a:lnSpc>
            </a:pPr>
            <a:r>
              <a:rPr lang="en-US" sz="2400" b="1"/>
              <a:t>Addressing Climate Change in Agriculture Possibilities for the Future</a:t>
            </a:r>
          </a:p>
        </p:txBody>
      </p:sp>
      <p:pic>
        <p:nvPicPr>
          <p:cNvPr id="16" name="Picture 15" descr="Logo, company name">
            <a:extLst>
              <a:ext uri="{FF2B5EF4-FFF2-40B4-BE49-F238E27FC236}">
                <a16:creationId xmlns:a16="http://schemas.microsoft.com/office/drawing/2014/main" id="{435FDD88-2285-D8D0-50D4-BD7CCB43CE0C}"/>
              </a:ext>
            </a:extLst>
          </p:cNvPr>
          <p:cNvPicPr>
            <a:picLocks noChangeAspect="1"/>
          </p:cNvPicPr>
          <p:nvPr/>
        </p:nvPicPr>
        <p:blipFill rotWithShape="1">
          <a:blip r:embed="rId4">
            <a:extLst>
              <a:ext uri="{28A0092B-C50C-407E-A947-70E740481C1C}">
                <a14:useLocalDpi xmlns:a14="http://schemas.microsoft.com/office/drawing/2010/main" val="0"/>
              </a:ext>
            </a:extLst>
          </a:blip>
          <a:srcRect l="19676" t="23117" r="17196" b="10976"/>
          <a:stretch/>
        </p:blipFill>
        <p:spPr>
          <a:xfrm>
            <a:off x="9326328" y="3594604"/>
            <a:ext cx="2173748" cy="2419123"/>
          </a:xfrm>
          <a:prstGeom prst="rect">
            <a:avLst/>
          </a:prstGeom>
        </p:spPr>
      </p:pic>
      <p:pic>
        <p:nvPicPr>
          <p:cNvPr id="4" name="Picture 3">
            <a:extLst>
              <a:ext uri="{FF2B5EF4-FFF2-40B4-BE49-F238E27FC236}">
                <a16:creationId xmlns:a16="http://schemas.microsoft.com/office/drawing/2014/main" id="{00E181CB-01F0-6255-6E4A-1EFB0676A371}"/>
              </a:ext>
            </a:extLst>
          </p:cNvPr>
          <p:cNvPicPr>
            <a:picLocks noChangeAspect="1"/>
          </p:cNvPicPr>
          <p:nvPr/>
        </p:nvPicPr>
        <p:blipFill>
          <a:blip r:embed="rId5"/>
          <a:stretch>
            <a:fillRect/>
          </a:stretch>
        </p:blipFill>
        <p:spPr>
          <a:xfrm>
            <a:off x="4841823" y="3594604"/>
            <a:ext cx="2508354" cy="2419123"/>
          </a:xfrm>
          <a:prstGeom prst="rect">
            <a:avLst/>
          </a:prstGeom>
        </p:spPr>
      </p:pic>
    </p:spTree>
    <p:extLst>
      <p:ext uri="{BB962C8B-B14F-4D97-AF65-F5344CB8AC3E}">
        <p14:creationId xmlns:p14="http://schemas.microsoft.com/office/powerpoint/2010/main" val="225824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2187E71-F354-4022-A1A8-34A7FE507D25}"/>
              </a:ext>
            </a:extLst>
          </p:cNvPr>
          <p:cNvGrpSpPr/>
          <p:nvPr/>
        </p:nvGrpSpPr>
        <p:grpSpPr>
          <a:xfrm>
            <a:off x="0" y="202988"/>
            <a:ext cx="11153109" cy="1005840"/>
            <a:chOff x="0" y="545888"/>
            <a:chExt cx="11153109" cy="1005840"/>
          </a:xfrm>
        </p:grpSpPr>
        <p:sp>
          <p:nvSpPr>
            <p:cNvPr id="18" name="Arrow: Chevron 17">
              <a:extLst>
                <a:ext uri="{FF2B5EF4-FFF2-40B4-BE49-F238E27FC236}">
                  <a16:creationId xmlns:a16="http://schemas.microsoft.com/office/drawing/2014/main" id="{5B558A55-DC5D-49F0-A4D0-F49F33EB583B}"/>
                </a:ext>
              </a:extLst>
            </p:cNvPr>
            <p:cNvSpPr/>
            <p:nvPr/>
          </p:nvSpPr>
          <p:spPr>
            <a:xfrm>
              <a:off x="10214756" y="545888"/>
              <a:ext cx="731520" cy="1005840"/>
            </a:xfrm>
            <a:prstGeom prst="chevron">
              <a:avLst>
                <a:gd name="adj" fmla="val 56731"/>
              </a:avLst>
            </a:prstGeom>
            <a:solidFill>
              <a:srgbClr val="00437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Arrow: Pentagon 1">
              <a:extLst>
                <a:ext uri="{FF2B5EF4-FFF2-40B4-BE49-F238E27FC236}">
                  <a16:creationId xmlns:a16="http://schemas.microsoft.com/office/drawing/2014/main" id="{2B393331-5D4A-4961-AB58-3DE7220FAF94}"/>
                </a:ext>
              </a:extLst>
            </p:cNvPr>
            <p:cNvSpPr/>
            <p:nvPr/>
          </p:nvSpPr>
          <p:spPr>
            <a:xfrm>
              <a:off x="0" y="545888"/>
              <a:ext cx="9898912" cy="1005840"/>
            </a:xfrm>
            <a:prstGeom prst="homePlate">
              <a:avLst>
                <a:gd name="adj" fmla="val 40909"/>
              </a:avLst>
            </a:prstGeom>
            <a:solidFill>
              <a:srgbClr val="00437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Chevron 18">
              <a:extLst>
                <a:ext uri="{FF2B5EF4-FFF2-40B4-BE49-F238E27FC236}">
                  <a16:creationId xmlns:a16="http://schemas.microsoft.com/office/drawing/2014/main" id="{B251CA05-7D56-47E6-9756-C119C1558F2E}"/>
                </a:ext>
              </a:extLst>
            </p:cNvPr>
            <p:cNvSpPr/>
            <p:nvPr/>
          </p:nvSpPr>
          <p:spPr>
            <a:xfrm>
              <a:off x="10604469" y="545888"/>
              <a:ext cx="548640" cy="1005840"/>
            </a:xfrm>
            <a:prstGeom prst="chevron">
              <a:avLst>
                <a:gd name="adj" fmla="val 74706"/>
              </a:avLst>
            </a:prstGeom>
            <a:solidFill>
              <a:srgbClr val="00437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Arrow: Chevron 19">
              <a:extLst>
                <a:ext uri="{FF2B5EF4-FFF2-40B4-BE49-F238E27FC236}">
                  <a16:creationId xmlns:a16="http://schemas.microsoft.com/office/drawing/2014/main" id="{7D930977-3753-49D3-962C-D68A88D8CA65}"/>
                </a:ext>
              </a:extLst>
            </p:cNvPr>
            <p:cNvSpPr/>
            <p:nvPr/>
          </p:nvSpPr>
          <p:spPr>
            <a:xfrm>
              <a:off x="9634652" y="545888"/>
              <a:ext cx="914400" cy="1005840"/>
            </a:xfrm>
            <a:prstGeom prst="chevron">
              <a:avLst>
                <a:gd name="adj" fmla="val 45057"/>
              </a:avLst>
            </a:prstGeom>
            <a:solidFill>
              <a:srgbClr val="00437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Text Placeholder 13">
            <a:extLst>
              <a:ext uri="{FF2B5EF4-FFF2-40B4-BE49-F238E27FC236}">
                <a16:creationId xmlns:a16="http://schemas.microsoft.com/office/drawing/2014/main" id="{2EBEB7C2-D7C3-497B-80DB-D6B9144C801F}"/>
              </a:ext>
            </a:extLst>
          </p:cNvPr>
          <p:cNvSpPr txBox="1">
            <a:spLocks/>
          </p:cNvSpPr>
          <p:nvPr/>
        </p:nvSpPr>
        <p:spPr>
          <a:xfrm>
            <a:off x="-1" y="202988"/>
            <a:ext cx="9524783" cy="100584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buNone/>
            </a:pPr>
            <a:r>
              <a:rPr lang="en-US" altLang="ko-KR" b="1">
                <a:solidFill>
                  <a:schemeClr val="bg1"/>
                </a:solidFill>
                <a:latin typeface="+mj-lt"/>
                <a:cs typeface="Arial" pitchFamily="34" charset="0"/>
              </a:rPr>
              <a:t>Barriers to Adapt &amp; Mitigate Climate Change</a:t>
            </a:r>
          </a:p>
        </p:txBody>
      </p:sp>
      <p:sp>
        <p:nvSpPr>
          <p:cNvPr id="42" name="TextBox 41">
            <a:extLst>
              <a:ext uri="{FF2B5EF4-FFF2-40B4-BE49-F238E27FC236}">
                <a16:creationId xmlns:a16="http://schemas.microsoft.com/office/drawing/2014/main" id="{A4107DC5-DB74-FAF4-E9D3-1A84FBCBD7F7}"/>
              </a:ext>
            </a:extLst>
          </p:cNvPr>
          <p:cNvSpPr txBox="1"/>
          <p:nvPr/>
        </p:nvSpPr>
        <p:spPr>
          <a:xfrm>
            <a:off x="10090297" y="6550223"/>
            <a:ext cx="2211573" cy="307777"/>
          </a:xfrm>
          <a:prstGeom prst="rect">
            <a:avLst/>
          </a:prstGeom>
          <a:noFill/>
        </p:spPr>
        <p:txBody>
          <a:bodyPr wrap="square">
            <a:spAutoFit/>
          </a:bodyPr>
          <a:lstStyle/>
          <a:p>
            <a:pPr algn="l"/>
            <a:r>
              <a:rPr lang="en-NZ" sz="1400" b="0" i="0" u="none" strike="noStrike" baseline="0">
                <a:solidFill>
                  <a:schemeClr val="bg1"/>
                </a:solidFill>
                <a:latin typeface="Roboto-Light"/>
              </a:rPr>
              <a:t>(Taylor 2021; IPCC 2018)</a:t>
            </a:r>
            <a:endParaRPr lang="en-NZ" sz="1400">
              <a:solidFill>
                <a:schemeClr val="bg1"/>
              </a:solidFill>
            </a:endParaRPr>
          </a:p>
        </p:txBody>
      </p:sp>
      <p:sp>
        <p:nvSpPr>
          <p:cNvPr id="3" name="Content Placeholder 4">
            <a:extLst>
              <a:ext uri="{FF2B5EF4-FFF2-40B4-BE49-F238E27FC236}">
                <a16:creationId xmlns:a16="http://schemas.microsoft.com/office/drawing/2014/main" id="{793CEC22-5E95-5D67-F912-E4E14814BE39}"/>
              </a:ext>
            </a:extLst>
          </p:cNvPr>
          <p:cNvSpPr txBox="1">
            <a:spLocks/>
          </p:cNvSpPr>
          <p:nvPr/>
        </p:nvSpPr>
        <p:spPr>
          <a:xfrm>
            <a:off x="766188" y="1390974"/>
            <a:ext cx="11266593" cy="544300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tLang="ko-KR" sz="2800" b="1">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rPr>
              <a:t>Inconsistent data collection and storage</a:t>
            </a:r>
          </a:p>
          <a:p>
            <a:pPr marL="285750" indent="-285750">
              <a:buFont typeface="Arial" panose="020B0604020202020204" pitchFamily="34" charset="0"/>
              <a:buChar char="•"/>
            </a:pPr>
            <a:endParaRPr lang="en-US" altLang="ko-KR" sz="14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800" b="1">
                <a:solidFill>
                  <a:srgbClr val="00568D"/>
                </a:solidFill>
                <a:latin typeface="Calibri" panose="020F0502020204030204" pitchFamily="34" charset="0"/>
                <a:ea typeface="Calibri" panose="020F0502020204030204" pitchFamily="34" charset="0"/>
                <a:cs typeface="Calibri" panose="020F0502020204030204" pitchFamily="34" charset="0"/>
              </a:rPr>
              <a:t>Weak linkages among current institutions</a:t>
            </a:r>
          </a:p>
          <a:p>
            <a:pPr marL="285750" indent="-285750">
              <a:buFont typeface="Arial" panose="020B0604020202020204" pitchFamily="34" charset="0"/>
              <a:buChar char="•"/>
            </a:pPr>
            <a:endParaRPr lang="en-US" altLang="ko-KR" sz="14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800" b="1">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rPr>
              <a:t>Lack of Science-based policies for the implementation of climate change adaptation</a:t>
            </a:r>
            <a:endParaRPr lang="en-US" altLang="ko-KR" sz="28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altLang="ko-KR" sz="14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800" b="1">
                <a:solidFill>
                  <a:srgbClr val="00568D"/>
                </a:solidFill>
                <a:latin typeface="Calibri" panose="020F0502020204030204" pitchFamily="34" charset="0"/>
                <a:ea typeface="Calibri" panose="020F0502020204030204" pitchFamily="34" charset="0"/>
                <a:cs typeface="Calibri" panose="020F0502020204030204" pitchFamily="34" charset="0"/>
              </a:rPr>
              <a:t>Limited empirical evidence </a:t>
            </a:r>
            <a:r>
              <a:rPr lang="en-US" altLang="ko-KR" sz="2800">
                <a:solidFill>
                  <a:srgbClr val="00568D"/>
                </a:solidFill>
                <a:latin typeface="Calibri" panose="020F0502020204030204" pitchFamily="34" charset="0"/>
                <a:ea typeface="Calibri" panose="020F0502020204030204" pitchFamily="34" charset="0"/>
                <a:cs typeface="Calibri" panose="020F0502020204030204" pitchFamily="34" charset="0"/>
              </a:rPr>
              <a:t>of the impact of climate change on agriculture in the Region</a:t>
            </a:r>
          </a:p>
          <a:p>
            <a:pPr marL="285750" indent="-285750">
              <a:buFont typeface="Arial" panose="020B0604020202020204" pitchFamily="34" charset="0"/>
              <a:buChar char="•"/>
            </a:pPr>
            <a:endParaRPr lang="en-US" altLang="ko-KR" sz="14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800" b="1">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rPr>
              <a:t>Inadequate research </a:t>
            </a:r>
            <a:r>
              <a:rPr lang="en-US" altLang="ko-KR" sz="2800" b="1" err="1">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rPr>
              <a:t>programmes</a:t>
            </a:r>
            <a:endParaRPr lang="en-US" altLang="ko-KR" sz="28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altLang="ko-KR" sz="1400">
              <a:solidFill>
                <a:srgbClr val="E7E6E6">
                  <a:lumMod val="10000"/>
                </a:srgbClr>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ko-KR" sz="2800" b="1">
                <a:solidFill>
                  <a:srgbClr val="00568D"/>
                </a:solidFill>
                <a:latin typeface="Calibri" panose="020F0502020204030204" pitchFamily="34" charset="0"/>
                <a:ea typeface="맑은 고딕" panose="020B0503020000020004" pitchFamily="34" charset="-127"/>
                <a:cs typeface="Calibri" panose="020F0502020204030204" pitchFamily="34" charset="0"/>
              </a:rPr>
              <a:t>Limited technologies/practices</a:t>
            </a:r>
            <a:r>
              <a:rPr lang="en-US" altLang="ko-KR" sz="2800">
                <a:solidFill>
                  <a:srgbClr val="00568D"/>
                </a:solidFill>
                <a:latin typeface="Calibri" panose="020F0502020204030204" pitchFamily="34" charset="0"/>
                <a:ea typeface="맑은 고딕" panose="020B0503020000020004" pitchFamily="34" charset="-127"/>
                <a:cs typeface="Calibri" panose="020F0502020204030204" pitchFamily="34" charset="0"/>
              </a:rPr>
              <a:t>.</a:t>
            </a:r>
            <a:endParaRPr lang="ko-KR" altLang="en-US" sz="2800">
              <a:solidFill>
                <a:srgbClr val="00568D"/>
              </a:solidFill>
              <a:latin typeface="Calibri" panose="020F0502020204030204" pitchFamily="34" charset="0"/>
              <a:ea typeface="맑은 고딕" panose="020B0503020000020004" pitchFamily="34" charset="-127"/>
              <a:cs typeface="Calibri" panose="020F0502020204030204" pitchFamily="34" charset="0"/>
            </a:endParaRPr>
          </a:p>
        </p:txBody>
      </p:sp>
    </p:spTree>
    <p:extLst>
      <p:ext uri="{BB962C8B-B14F-4D97-AF65-F5344CB8AC3E}">
        <p14:creationId xmlns:p14="http://schemas.microsoft.com/office/powerpoint/2010/main" val="280982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3BC8F3-3378-1DEB-7B7E-1EBBEB0CA2C2}"/>
              </a:ext>
            </a:extLst>
          </p:cNvPr>
          <p:cNvSpPr>
            <a:spLocks noGrp="1"/>
          </p:cNvSpPr>
          <p:nvPr>
            <p:ph type="body" sz="quarter" idx="10"/>
          </p:nvPr>
        </p:nvSpPr>
        <p:spPr>
          <a:xfrm>
            <a:off x="200025" y="308754"/>
            <a:ext cx="11991975" cy="724247"/>
          </a:xfrm>
        </p:spPr>
        <p:txBody>
          <a:bodyPr/>
          <a:lstStyle/>
          <a:p>
            <a:pPr algn="ctr"/>
            <a:r>
              <a:rPr lang="en-TT" sz="4400" b="1">
                <a:solidFill>
                  <a:srgbClr val="004379"/>
                </a:solidFill>
                <a:latin typeface="Calibri" panose="020F0502020204030204" pitchFamily="34" charset="0"/>
                <a:ea typeface="Calibri" panose="020F0502020204030204" pitchFamily="34" charset="0"/>
                <a:cs typeface="Calibri" panose="020F0502020204030204" pitchFamily="34" charset="0"/>
              </a:rPr>
              <a:t>What your ideas/actions/ commitments?</a:t>
            </a:r>
          </a:p>
        </p:txBody>
      </p:sp>
      <p:sp>
        <p:nvSpPr>
          <p:cNvPr id="3" name="Text Placeholder 2">
            <a:extLst>
              <a:ext uri="{FF2B5EF4-FFF2-40B4-BE49-F238E27FC236}">
                <a16:creationId xmlns:a16="http://schemas.microsoft.com/office/drawing/2014/main" id="{03B331DD-9DF3-0C5A-0F36-5423ADB3E3F4}"/>
              </a:ext>
            </a:extLst>
          </p:cNvPr>
          <p:cNvSpPr>
            <a:spLocks noGrp="1"/>
          </p:cNvSpPr>
          <p:nvPr>
            <p:ph type="body" sz="quarter" idx="11"/>
          </p:nvPr>
        </p:nvSpPr>
        <p:spPr>
          <a:xfrm>
            <a:off x="409302" y="2585576"/>
            <a:ext cx="11473295" cy="347033"/>
          </a:xfrm>
        </p:spPr>
        <p:txBody>
          <a:bodyPr/>
          <a:lstStyle/>
          <a:p>
            <a:endParaRPr lang="en-TT"/>
          </a:p>
          <a:p>
            <a:endParaRPr lang="en-TT"/>
          </a:p>
          <a:p>
            <a:endParaRPr lang="en-TT"/>
          </a:p>
          <a:p>
            <a:endParaRPr lang="en-TT"/>
          </a:p>
        </p:txBody>
      </p:sp>
      <p:sp>
        <p:nvSpPr>
          <p:cNvPr id="4" name="Content Placeholder 4">
            <a:extLst>
              <a:ext uri="{FF2B5EF4-FFF2-40B4-BE49-F238E27FC236}">
                <a16:creationId xmlns:a16="http://schemas.microsoft.com/office/drawing/2014/main" id="{9EBDD9D5-CBFF-DEE9-D36A-8F4C3C6084D2}"/>
              </a:ext>
            </a:extLst>
          </p:cNvPr>
          <p:cNvSpPr txBox="1">
            <a:spLocks/>
          </p:cNvSpPr>
          <p:nvPr/>
        </p:nvSpPr>
        <p:spPr>
          <a:xfrm>
            <a:off x="409302" y="1414996"/>
            <a:ext cx="11266593" cy="544300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endParaRPr lang="ko-KR" altLang="en-US" sz="2800">
              <a:solidFill>
                <a:srgbClr val="00568D"/>
              </a:solidFill>
              <a:latin typeface="Calibri" panose="020F0502020204030204" pitchFamily="34" charset="0"/>
              <a:ea typeface="맑은 고딕" panose="020B0503020000020004" pitchFamily="34" charset="-127"/>
              <a:cs typeface="Calibri" panose="020F0502020204030204" pitchFamily="34" charset="0"/>
            </a:endParaRPr>
          </a:p>
        </p:txBody>
      </p:sp>
    </p:spTree>
    <p:extLst>
      <p:ext uri="{BB962C8B-B14F-4D97-AF65-F5344CB8AC3E}">
        <p14:creationId xmlns:p14="http://schemas.microsoft.com/office/powerpoint/2010/main" val="1565776311"/>
      </p:ext>
    </p:extLst>
  </p:cSld>
  <p:clrMapOvr>
    <a:masterClrMapping/>
  </p:clrMapOvr>
</p:sld>
</file>

<file path=ppt/theme/theme1.xml><?xml version="1.0" encoding="utf-8"?>
<a:theme xmlns:a="http://schemas.openxmlformats.org/drawingml/2006/main" name="Cover and End Slide Master">
  <a:themeElements>
    <a:clrScheme name="ALLPPT COLOR - 105">
      <a:dk1>
        <a:sysClr val="windowText" lastClr="000000"/>
      </a:dk1>
      <a:lt1>
        <a:sysClr val="window" lastClr="FFFFFF"/>
      </a:lt1>
      <a:dk2>
        <a:srgbClr val="1F497D"/>
      </a:dk2>
      <a:lt2>
        <a:srgbClr val="EEECE1"/>
      </a:lt2>
      <a:accent1>
        <a:srgbClr val="EF5E42"/>
      </a:accent1>
      <a:accent2>
        <a:srgbClr val="AFAFAF"/>
      </a:accent2>
      <a:accent3>
        <a:srgbClr val="969696"/>
      </a:accent3>
      <a:accent4>
        <a:srgbClr val="7D7D7D"/>
      </a:accent4>
      <a:accent5>
        <a:srgbClr val="646464"/>
      </a:accent5>
      <a:accent6>
        <a:srgbClr val="4B4B4B"/>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Custom 1">
      <a:dk1>
        <a:sysClr val="windowText" lastClr="000000"/>
      </a:dk1>
      <a:lt1>
        <a:sysClr val="window" lastClr="FFFFFF"/>
      </a:lt1>
      <a:dk2>
        <a:srgbClr val="44546A"/>
      </a:dk2>
      <a:lt2>
        <a:srgbClr val="E7E6E6"/>
      </a:lt2>
      <a:accent1>
        <a:srgbClr val="00568D"/>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 COLOR - 105">
      <a:dk1>
        <a:sysClr val="windowText" lastClr="000000"/>
      </a:dk1>
      <a:lt1>
        <a:sysClr val="window" lastClr="FFFFFF"/>
      </a:lt1>
      <a:dk2>
        <a:srgbClr val="1F497D"/>
      </a:dk2>
      <a:lt2>
        <a:srgbClr val="EEECE1"/>
      </a:lt2>
      <a:accent1>
        <a:srgbClr val="EF5E42"/>
      </a:accent1>
      <a:accent2>
        <a:srgbClr val="AFAFAF"/>
      </a:accent2>
      <a:accent3>
        <a:srgbClr val="969696"/>
      </a:accent3>
      <a:accent4>
        <a:srgbClr val="7D7D7D"/>
      </a:accent4>
      <a:accent5>
        <a:srgbClr val="646464"/>
      </a:accent5>
      <a:accent6>
        <a:srgbClr val="4B4B4B"/>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ontents Slide Master">
  <a:themeElements>
    <a:clrScheme name="ALLPPT-COLOR-A26">
      <a:dk1>
        <a:sysClr val="windowText" lastClr="000000"/>
      </a:dk1>
      <a:lt1>
        <a:sysClr val="window" lastClr="FFFFFF"/>
      </a:lt1>
      <a:dk2>
        <a:srgbClr val="1F497D"/>
      </a:dk2>
      <a:lt2>
        <a:srgbClr val="EEECE1"/>
      </a:lt2>
      <a:accent1>
        <a:srgbClr val="E46C0A"/>
      </a:accent1>
      <a:accent2>
        <a:srgbClr val="E46C0A"/>
      </a:accent2>
      <a:accent3>
        <a:srgbClr val="E46C0A"/>
      </a:accent3>
      <a:accent4>
        <a:srgbClr val="E46C0A"/>
      </a:accent4>
      <a:accent5>
        <a:srgbClr val="E46C0A"/>
      </a:accent5>
      <a:accent6>
        <a:srgbClr val="E46C0A"/>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Custom 14">
      <a:dk1>
        <a:srgbClr val="00568D"/>
      </a:dk1>
      <a:lt1>
        <a:sysClr val="window" lastClr="FFFFFF"/>
      </a:lt1>
      <a:dk2>
        <a:srgbClr val="44546A"/>
      </a:dk2>
      <a:lt2>
        <a:srgbClr val="E7E6E6"/>
      </a:lt2>
      <a:accent1>
        <a:srgbClr val="00568D"/>
      </a:accent1>
      <a:accent2>
        <a:srgbClr val="ED7D31"/>
      </a:accent2>
      <a:accent3>
        <a:srgbClr val="A5A5A5"/>
      </a:accent3>
      <a:accent4>
        <a:srgbClr val="FFC000"/>
      </a:accent4>
      <a:accent5>
        <a:srgbClr val="92D050"/>
      </a:accent5>
      <a:accent6>
        <a:srgbClr val="70AD47"/>
      </a:accent6>
      <a:hlink>
        <a:srgbClr val="ED7D3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a1adec4-29ad-48f0-9794-093fbc58dec8" xsi:nil="true"/>
    <lcf76f155ced4ddcb4097134ff3c332f xmlns="a51d6082-0728-4942-8a46-156707e4d7cc">
      <Terms xmlns="http://schemas.microsoft.com/office/infopath/2007/PartnerControls"/>
    </lcf76f155ced4ddcb4097134ff3c332f>
    <SharedWithUsers xmlns="5a1adec4-29ad-48f0-9794-093fbc58dec8">
      <UserInfo>
        <DisplayName/>
        <AccountId xsi:nil="true"/>
        <AccountType/>
      </UserInfo>
    </SharedWithUsers>
    <MediaLengthInSeconds xmlns="a51d6082-0728-4942-8a46-156707e4d7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91BF2D6BDD934D8F3763F1BC640902" ma:contentTypeVersion="16" ma:contentTypeDescription="Create a new document." ma:contentTypeScope="" ma:versionID="d97a8b1b0f7f9ecbfbdaacb5cd8973d7">
  <xsd:schema xmlns:xsd="http://www.w3.org/2001/XMLSchema" xmlns:xs="http://www.w3.org/2001/XMLSchema" xmlns:p="http://schemas.microsoft.com/office/2006/metadata/properties" xmlns:ns2="a51d6082-0728-4942-8a46-156707e4d7cc" xmlns:ns3="5a1adec4-29ad-48f0-9794-093fbc58dec8" targetNamespace="http://schemas.microsoft.com/office/2006/metadata/properties" ma:root="true" ma:fieldsID="26480698974189a3cd574e5bb8409d18" ns2:_="" ns3:_="">
    <xsd:import namespace="a51d6082-0728-4942-8a46-156707e4d7cc"/>
    <xsd:import namespace="5a1adec4-29ad-48f0-9794-093fbc58dec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1d6082-0728-4942-8a46-156707e4d7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7cee461-5b98-4b77-a444-72b56b8350a3"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1adec4-29ad-48f0-9794-093fbc58dec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a7a6ea54-a00b-44f2-a69b-c3a2434eeaaa}" ma:internalName="TaxCatchAll" ma:showField="CatchAllData" ma:web="5a1adec4-29ad-48f0-9794-093fbc58de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5E83FB-8114-4292-A759-8CA4E74967C5}">
  <ds:schemaRefs>
    <ds:schemaRef ds:uri="http://schemas.microsoft.com/sharepoint/v3/contenttype/forms"/>
  </ds:schemaRefs>
</ds:datastoreItem>
</file>

<file path=customXml/itemProps2.xml><?xml version="1.0" encoding="utf-8"?>
<ds:datastoreItem xmlns:ds="http://schemas.openxmlformats.org/officeDocument/2006/customXml" ds:itemID="{18787520-1965-4A21-B7E5-B9F5002441B0}">
  <ds:schemaRefs>
    <ds:schemaRef ds:uri="59fe890c-a4e9-479d-8e3c-c08affbaa9c9"/>
    <ds:schemaRef ds:uri="9819227e-8548-4eb7-b1e4-6ff566d34bf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ADDFC0A-1D52-44B2-99D8-7EBDD5B29337}"/>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19</Slides>
  <Notes>4</Notes>
  <HiddenSlides>0</HiddenSlides>
  <ScaleCrop>false</ScaleCrop>
  <HeadingPairs>
    <vt:vector size="4" baseType="variant">
      <vt:variant>
        <vt:lpstr>Theme</vt:lpstr>
      </vt:variant>
      <vt:variant>
        <vt:i4>5</vt:i4>
      </vt:variant>
      <vt:variant>
        <vt:lpstr>Slide Titles</vt:lpstr>
      </vt:variant>
      <vt:variant>
        <vt:i4>19</vt:i4>
      </vt:variant>
    </vt:vector>
  </HeadingPairs>
  <TitlesOfParts>
    <vt:vector size="24" baseType="lpstr">
      <vt:lpstr>Cover and End Slide Master</vt:lpstr>
      <vt:lpstr>Contents Slide Master</vt:lpstr>
      <vt:lpstr>Section Break Slide Master</vt:lpstr>
      <vt:lpstr>1_Contents Slide Master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Increased Equity &amp; Stability</vt:lpstr>
      <vt:lpstr>Agro-Ecological Approach</vt:lpstr>
      <vt:lpstr>Sustainable Resource Use Optimization</vt:lpstr>
      <vt:lpstr>Natural Capital Valuation &amp; Information</vt:lpstr>
      <vt:lpstr>Sustainable Resource Use Optimization</vt:lpstr>
      <vt:lpstr>Leverage for Business Continuity </vt:lpstr>
      <vt:lpstr>5 Key Objectives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revision>1</cp:revision>
  <dcterms:created xsi:type="dcterms:W3CDTF">2019-01-14T06:35:35Z</dcterms:created>
  <dcterms:modified xsi:type="dcterms:W3CDTF">2023-03-30T14:19:23Z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0x010100F491BF2D6BDD934D8F3763F1BC640902</vt:lpwstr>
  </property>
  <property fmtid="{D5CDD505-2E9C-101B-9397-08002B2CF9AE}" pid="3" name="MediaServiceImageTags">
    <vt:lpwstr/>
  </property>
  <property fmtid="{D5CDD505-2E9C-101B-9397-08002B2CF9AE}" pid="4" name="Order">
    <vt:r8>1573100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