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</p:sldMasterIdLst>
  <p:notesMasterIdLst>
    <p:notesMasterId r:id="rId10"/>
  </p:notesMasterIdLst>
  <p:sldIdLst>
    <p:sldId id="256" r:id="rId6"/>
    <p:sldId id="299" r:id="rId7"/>
    <p:sldId id="300" r:id="rId8"/>
    <p:sldId id="29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EC44-57AF-41B4-B949-00552BE72063}" v="4" dt="2023-03-16T14:15:14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2476"/>
    <p:restoredTop sz="87167" autoAdjust="0"/>
  </p:normalViewPr>
  <p:slideViewPr>
    <p:cSldViewPr snapToGrid="0">
      <p:cViewPr varScale="1">
        <p:scale>
          <a:sx n="104" d="100"/>
          <a:sy n="104" d="100"/>
        </p:scale>
        <p:origin x="153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364DEC44-57AF-41B4-B949-00552BE72063}"/>
    <pc:docChg chg="undo custSel modSld sldOrd">
      <pc:chgData name="Nekelia Carai" userId="696063f2-4d2b-433f-ab81-dc498b76429c" providerId="ADAL" clId="{364DEC44-57AF-41B4-B949-00552BE72063}" dt="2023-03-16T11:48:47.259" v="14"/>
      <pc:docMkLst>
        <pc:docMk/>
      </pc:docMkLst>
      <pc:sldChg chg="addSp delSp modSp mod">
        <pc:chgData name="Nekelia Carai" userId="696063f2-4d2b-433f-ab81-dc498b76429c" providerId="ADAL" clId="{364DEC44-57AF-41B4-B949-00552BE72063}" dt="2023-03-16T11:45:59.933" v="11" actId="1440"/>
        <pc:sldMkLst>
          <pc:docMk/>
          <pc:sldMk cId="1925198304" sldId="298"/>
        </pc:sldMkLst>
        <pc:spChg chg="add del">
          <ac:chgData name="Nekelia Carai" userId="696063f2-4d2b-433f-ab81-dc498b76429c" providerId="ADAL" clId="{364DEC44-57AF-41B4-B949-00552BE72063}" dt="2023-03-16T11:45:36.502" v="10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364DEC44-57AF-41B4-B949-00552BE72063}" dt="2023-03-16T11:45:33.438" v="8" actId="26606"/>
          <ac:spMkLst>
            <pc:docMk/>
            <pc:sldMk cId="1925198304" sldId="298"/>
            <ac:spMk id="21" creationId="{0B761509-3B9A-49A6-A84B-C3D86811697D}"/>
          </ac:spMkLst>
        </pc:spChg>
        <pc:spChg chg="add del">
          <ac:chgData name="Nekelia Carai" userId="696063f2-4d2b-433f-ab81-dc498b76429c" providerId="ADAL" clId="{364DEC44-57AF-41B4-B949-00552BE72063}" dt="2023-03-16T11:45:33.438" v="8" actId="26606"/>
          <ac:spMkLst>
            <pc:docMk/>
            <pc:sldMk cId="1925198304" sldId="298"/>
            <ac:spMk id="22" creationId="{91DE43FD-EB47-414A-B0AB-169B0FFFA527}"/>
          </ac:spMkLst>
        </pc:spChg>
        <pc:grpChg chg="add del">
          <ac:chgData name="Nekelia Carai" userId="696063f2-4d2b-433f-ab81-dc498b76429c" providerId="ADAL" clId="{364DEC44-57AF-41B4-B949-00552BE72063}" dt="2023-03-16T11:45:33.438" v="8" actId="26606"/>
          <ac:grpSpMkLst>
            <pc:docMk/>
            <pc:sldMk cId="1925198304" sldId="298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364DEC44-57AF-41B4-B949-00552BE72063}" dt="2023-03-16T11:45:59.933" v="11" actId="1440"/>
          <ac:picMkLst>
            <pc:docMk/>
            <pc:sldMk cId="1925198304" sldId="298"/>
            <ac:picMk id="3" creationId="{7B7E24F3-84DD-4E6F-C13D-D4B2FEFBEC37}"/>
          </ac:picMkLst>
        </pc:picChg>
        <pc:picChg chg="del">
          <ac:chgData name="Nekelia Carai" userId="696063f2-4d2b-433f-ab81-dc498b76429c" providerId="ADAL" clId="{364DEC44-57AF-41B4-B949-00552BE72063}" dt="2023-03-16T11:44:08.937" v="0" actId="478"/>
          <ac:picMkLst>
            <pc:docMk/>
            <pc:sldMk cId="1925198304" sldId="298"/>
            <ac:picMk id="4" creationId="{8D2D78F6-5113-3CC8-59D7-CEBDA7EA9292}"/>
          </ac:picMkLst>
        </pc:picChg>
      </pc:sldChg>
      <pc:sldChg chg="modNotesTx">
        <pc:chgData name="Nekelia Carai" userId="696063f2-4d2b-433f-ab81-dc498b76429c" providerId="ADAL" clId="{364DEC44-57AF-41B4-B949-00552BE72063}" dt="2023-03-16T11:48:47.259" v="14"/>
        <pc:sldMkLst>
          <pc:docMk/>
          <pc:sldMk cId="3861609119" sldId="299"/>
        </pc:sldMkLst>
      </pc:sldChg>
      <pc:sldChg chg="ord modNotesTx">
        <pc:chgData name="Nekelia Carai" userId="696063f2-4d2b-433f-ab81-dc498b76429c" providerId="ADAL" clId="{364DEC44-57AF-41B4-B949-00552BE72063}" dt="2023-03-16T11:44:19.196" v="3" actId="6549"/>
        <pc:sldMkLst>
          <pc:docMk/>
          <pc:sldMk cId="1713408351" sldId="300"/>
        </pc:sldMkLst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https://www.facebook.com/CCRAFCaribbean</a:t>
            </a:r>
          </a:p>
          <a:p>
            <a:r>
              <a:rPr lang="en-NZ" dirty="0"/>
              <a:t>https://twitter.com/CCRAF_Caribbean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393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4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3/16/2023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16/03/2023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5EBA09A-A3BD-1488-FCDD-C32977CAC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4"/>
          <a:stretch/>
        </p:blipFill>
        <p:spPr bwMode="auto">
          <a:xfrm>
            <a:off x="4188154" y="0"/>
            <a:ext cx="803650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0798800-122B-2646-DDFE-A4A70BA4B7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94" y="155934"/>
            <a:ext cx="2529991" cy="1006556"/>
          </a:xfrm>
          <a:prstGeom prst="rect">
            <a:avLst/>
          </a:prstGeom>
        </p:spPr>
      </p:pic>
      <p:pic>
        <p:nvPicPr>
          <p:cNvPr id="13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F8FFBF-D7EF-1414-DC2B-AC593A42A9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386"/>
            <a:ext cx="4203267" cy="384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75303F-DAB1-294A-BC18-C20426A66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2" y="350070"/>
            <a:ext cx="1298434" cy="544395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2638425" y="95945"/>
            <a:ext cx="9532163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Knowledge-to-Action Framework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470D4B-57D1-543B-BB75-A23593872293}"/>
              </a:ext>
            </a:extLst>
          </p:cNvPr>
          <p:cNvGrpSpPr/>
          <p:nvPr/>
        </p:nvGrpSpPr>
        <p:grpSpPr>
          <a:xfrm>
            <a:off x="843741" y="1319420"/>
            <a:ext cx="4555878" cy="5114765"/>
            <a:chOff x="656075" y="1120100"/>
            <a:chExt cx="4555878" cy="5114765"/>
          </a:xfrm>
        </p:grpSpPr>
        <p:sp>
          <p:nvSpPr>
            <p:cNvPr id="47" name="Title 1">
              <a:extLst>
                <a:ext uri="{FF2B5EF4-FFF2-40B4-BE49-F238E27FC236}">
                  <a16:creationId xmlns:a16="http://schemas.microsoft.com/office/drawing/2014/main" id="{278E0EDD-F2E0-3F97-441D-FF16C2CA6196}"/>
                </a:ext>
              </a:extLst>
            </p:cNvPr>
            <p:cNvSpPr txBox="1">
              <a:spLocks/>
            </p:cNvSpPr>
            <p:nvPr/>
          </p:nvSpPr>
          <p:spPr>
            <a:xfrm>
              <a:off x="656075" y="1120100"/>
              <a:ext cx="4555878" cy="75875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The</a:t>
              </a:r>
              <a:r>
                <a:rPr kumimoji="0" lang="en-US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/>
                  <a:ea typeface="+mj-ea"/>
                  <a:cs typeface="+mj-cs"/>
                </a:rPr>
                <a:t> platform…</a:t>
              </a:r>
            </a:p>
          </p:txBody>
        </p:sp>
        <p:pic>
          <p:nvPicPr>
            <p:cNvPr id="59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1CA7138-7DEA-D939-9C29-AD6FD9773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075" y="2069350"/>
              <a:ext cx="4555878" cy="4165515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3E26BE6-B6B6-4F7C-8BB1-61083D14D76F}"/>
              </a:ext>
            </a:extLst>
          </p:cNvPr>
          <p:cNvSpPr txBox="1"/>
          <p:nvPr/>
        </p:nvSpPr>
        <p:spPr>
          <a:xfrm>
            <a:off x="843741" y="805049"/>
            <a:ext cx="1859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Climate Change</a:t>
            </a:r>
          </a:p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Natural Resources Program</a:t>
            </a:r>
            <a:endParaRPr lang="en-NZ" sz="900" dirty="0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28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chemeClr val="accent2">
                    <a:lumMod val="75000"/>
                  </a:schemeClr>
                </a:solidFill>
                <a:effectLst/>
              </a:rPr>
              <a:t>Translate technical knowledge to practical action on the ground </a:t>
            </a:r>
          </a:p>
        </p:txBody>
      </p:sp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CD62F53-4817-DFAC-8F2D-880291F13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08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B7E24F3-84DD-4E6F-C13D-D4B2FEFBE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568" y="0"/>
            <a:ext cx="818086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5198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6082-0728-4942-8a46-156707e4d7cc">
      <Terms xmlns="http://schemas.microsoft.com/office/infopath/2007/PartnerControls"/>
    </lcf76f155ced4ddcb4097134ff3c332f>
    <TaxCatchAll xmlns="5a1adec4-29ad-48f0-9794-093fbc58dec8" xsi:nil="true"/>
    <SharedWithUsers xmlns="5a1adec4-29ad-48f0-9794-093fbc58dec8">
      <UserInfo>
        <DisplayName/>
        <AccountId xsi:nil="true"/>
        <AccountType/>
      </UserInfo>
    </SharedWithUsers>
    <MediaLengthInSeconds xmlns="a51d6082-0728-4942-8a46-156707e4d7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1BF2D6BDD934D8F3763F1BC640902" ma:contentTypeVersion="16" ma:contentTypeDescription="Create a new document." ma:contentTypeScope="" ma:versionID="d97a8b1b0f7f9ecbfbdaacb5cd8973d7">
  <xsd:schema xmlns:xsd="http://www.w3.org/2001/XMLSchema" xmlns:xs="http://www.w3.org/2001/XMLSchema" xmlns:p="http://schemas.microsoft.com/office/2006/metadata/properties" xmlns:ns2="a51d6082-0728-4942-8a46-156707e4d7cc" xmlns:ns3="5a1adec4-29ad-48f0-9794-093fbc58dec8" targetNamespace="http://schemas.microsoft.com/office/2006/metadata/properties" ma:root="true" ma:fieldsID="26480698974189a3cd574e5bb8409d18" ns2:_="" ns3:_="">
    <xsd:import namespace="a51d6082-0728-4942-8a46-156707e4d7cc"/>
    <xsd:import namespace="5a1adec4-29ad-48f0-9794-093fbc58de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6082-0728-4942-8a46-156707e4d7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1adec4-29ad-48f0-9794-093fbc58de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a7a6ea54-a00b-44f2-a69b-c3a2434eeaaa}" ma:internalName="TaxCatchAll" ma:showField="CatchAllData" ma:web="5a1adec4-29ad-48f0-9794-093fbc58de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E1F308-24C1-42C2-9CE7-79259AF535E9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9819227e-8548-4eb7-b1e4-6ff566d34bf2"/>
    <ds:schemaRef ds:uri="59fe890c-a4e9-479d-8e3c-c08affbaa9c9"/>
  </ds:schemaRefs>
</ds:datastoreItem>
</file>

<file path=customXml/itemProps3.xml><?xml version="1.0" encoding="utf-8"?>
<ds:datastoreItem xmlns:ds="http://schemas.openxmlformats.org/officeDocument/2006/customXml" ds:itemID="{CAD11E6E-3021-4BC6-9657-55DB9230EE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</TotalTime>
  <Words>81</Words>
  <Application>Microsoft Office PowerPoint</Application>
  <PresentationFormat>Widescreen</PresentationFormat>
  <Paragraphs>17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21</cp:revision>
  <dcterms:created xsi:type="dcterms:W3CDTF">2022-05-12T16:21:26Z</dcterms:created>
  <dcterms:modified xsi:type="dcterms:W3CDTF">2023-03-16T14:15:23Z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0x010100F491BF2D6BDD934D8F3763F1BC640902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