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4"/>
    <p:sldMasterId id="2147483661" r:id="rId5"/>
    <p:sldMasterId id="2147483720" r:id="rId6"/>
    <p:sldMasterId id="2147483729" r:id="rId7"/>
    <p:sldMasterId id="2147483648" r:id="rId8"/>
  </p:sldMasterIdLst>
  <p:notesMasterIdLst>
    <p:notesMasterId r:id="rId31"/>
  </p:notesMasterIdLst>
  <p:sldIdLst>
    <p:sldId id="256" r:id="rId9"/>
    <p:sldId id="260" r:id="rId10"/>
    <p:sldId id="273" r:id="rId11"/>
    <p:sldId id="272" r:id="rId12"/>
    <p:sldId id="288" r:id="rId13"/>
    <p:sldId id="282" r:id="rId14"/>
    <p:sldId id="289" r:id="rId15"/>
    <p:sldId id="274" r:id="rId16"/>
    <p:sldId id="281" r:id="rId17"/>
    <p:sldId id="271" r:id="rId18"/>
    <p:sldId id="257" r:id="rId19"/>
    <p:sldId id="266" r:id="rId20"/>
    <p:sldId id="265" r:id="rId21"/>
    <p:sldId id="261" r:id="rId22"/>
    <p:sldId id="262" r:id="rId23"/>
    <p:sldId id="263" r:id="rId24"/>
    <p:sldId id="267" r:id="rId25"/>
    <p:sldId id="268" r:id="rId26"/>
    <p:sldId id="269" r:id="rId27"/>
    <p:sldId id="259" r:id="rId28"/>
    <p:sldId id="285" r:id="rId29"/>
    <p:sldId id="264" r:id="rId30"/>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DA4640-451D-4B0F-BFE6-B6D561C14841}" v="108" dt="2023-03-09T14:25:39.565"/>
    <p1510:client id="{C17103D4-A432-568B-A640-E52CD1F5DB48}" v="133" dt="2023-03-09T13:52:10.4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ly Witkowski" userId="S::kelly.witkowski@iica.int::617825cd-fc96-4dc5-8df2-a5ae6a500bc4" providerId="AD" clId="Web-{C17103D4-A432-568B-A640-E52CD1F5DB48}"/>
    <pc:docChg chg="addSld delSld modSld sldOrd addMainMaster modMainMaster">
      <pc:chgData name="Kelly Witkowski" userId="S::kelly.witkowski@iica.int::617825cd-fc96-4dc5-8df2-a5ae6a500bc4" providerId="AD" clId="Web-{C17103D4-A432-568B-A640-E52CD1F5DB48}" dt="2023-03-09T13:52:10.479" v="101"/>
      <pc:docMkLst>
        <pc:docMk/>
      </pc:docMkLst>
      <pc:sldChg chg="del">
        <pc:chgData name="Kelly Witkowski" userId="S::kelly.witkowski@iica.int::617825cd-fc96-4dc5-8df2-a5ae6a500bc4" providerId="AD" clId="Web-{C17103D4-A432-568B-A640-E52CD1F5DB48}" dt="2023-03-09T05:11:01.158" v="8"/>
        <pc:sldMkLst>
          <pc:docMk/>
          <pc:sldMk cId="3988411850" sldId="275"/>
        </pc:sldMkLst>
      </pc:sldChg>
      <pc:sldChg chg="del">
        <pc:chgData name="Kelly Witkowski" userId="S::kelly.witkowski@iica.int::617825cd-fc96-4dc5-8df2-a5ae6a500bc4" providerId="AD" clId="Web-{C17103D4-A432-568B-A640-E52CD1F5DB48}" dt="2023-03-09T05:09:28.590" v="7"/>
        <pc:sldMkLst>
          <pc:docMk/>
          <pc:sldMk cId="3414814885" sldId="277"/>
        </pc:sldMkLst>
      </pc:sldChg>
      <pc:sldChg chg="del">
        <pc:chgData name="Kelly Witkowski" userId="S::kelly.witkowski@iica.int::617825cd-fc96-4dc5-8df2-a5ae6a500bc4" providerId="AD" clId="Web-{C17103D4-A432-568B-A640-E52CD1F5DB48}" dt="2023-03-09T05:09:10.715" v="6"/>
        <pc:sldMkLst>
          <pc:docMk/>
          <pc:sldMk cId="3170819034" sldId="278"/>
        </pc:sldMkLst>
      </pc:sldChg>
      <pc:sldChg chg="del">
        <pc:chgData name="Kelly Witkowski" userId="S::kelly.witkowski@iica.int::617825cd-fc96-4dc5-8df2-a5ae6a500bc4" providerId="AD" clId="Web-{C17103D4-A432-568B-A640-E52CD1F5DB48}" dt="2023-03-09T04:56:47.231" v="2"/>
        <pc:sldMkLst>
          <pc:docMk/>
          <pc:sldMk cId="631943825" sldId="279"/>
        </pc:sldMkLst>
      </pc:sldChg>
      <pc:sldChg chg="del">
        <pc:chgData name="Kelly Witkowski" userId="S::kelly.witkowski@iica.int::617825cd-fc96-4dc5-8df2-a5ae6a500bc4" providerId="AD" clId="Web-{C17103D4-A432-568B-A640-E52CD1F5DB48}" dt="2023-03-09T04:55:44.729" v="0"/>
        <pc:sldMkLst>
          <pc:docMk/>
          <pc:sldMk cId="18898665" sldId="280"/>
        </pc:sldMkLst>
      </pc:sldChg>
      <pc:sldChg chg="modSp">
        <pc:chgData name="Kelly Witkowski" userId="S::kelly.witkowski@iica.int::617825cd-fc96-4dc5-8df2-a5ae6a500bc4" providerId="AD" clId="Web-{C17103D4-A432-568B-A640-E52CD1F5DB48}" dt="2023-03-09T05:11:57.347" v="31" actId="20577"/>
        <pc:sldMkLst>
          <pc:docMk/>
          <pc:sldMk cId="656419155" sldId="281"/>
        </pc:sldMkLst>
        <pc:spChg chg="mod">
          <ac:chgData name="Kelly Witkowski" userId="S::kelly.witkowski@iica.int::617825cd-fc96-4dc5-8df2-a5ae6a500bc4" providerId="AD" clId="Web-{C17103D4-A432-568B-A640-E52CD1F5DB48}" dt="2023-03-09T05:11:57.347" v="31" actId="20577"/>
          <ac:spMkLst>
            <pc:docMk/>
            <pc:sldMk cId="656419155" sldId="281"/>
            <ac:spMk id="2" creationId="{00000000-0000-0000-0000-000000000000}"/>
          </ac:spMkLst>
        </pc:spChg>
      </pc:sldChg>
      <pc:sldChg chg="del">
        <pc:chgData name="Kelly Witkowski" userId="S::kelly.witkowski@iica.int::617825cd-fc96-4dc5-8df2-a5ae6a500bc4" providerId="AD" clId="Web-{C17103D4-A432-568B-A640-E52CD1F5DB48}" dt="2023-03-09T05:12:05.441" v="32"/>
        <pc:sldMkLst>
          <pc:docMk/>
          <pc:sldMk cId="486213226" sldId="283"/>
        </pc:sldMkLst>
      </pc:sldChg>
      <pc:sldChg chg="add del">
        <pc:chgData name="Kelly Witkowski" userId="S::kelly.witkowski@iica.int::617825cd-fc96-4dc5-8df2-a5ae6a500bc4" providerId="AD" clId="Web-{C17103D4-A432-568B-A640-E52CD1F5DB48}" dt="2023-03-09T13:47:49.431" v="33"/>
        <pc:sldMkLst>
          <pc:docMk/>
          <pc:sldMk cId="4204136692" sldId="286"/>
        </pc:sldMkLst>
      </pc:sldChg>
      <pc:sldChg chg="add del ord">
        <pc:chgData name="Kelly Witkowski" userId="S::kelly.witkowski@iica.int::617825cd-fc96-4dc5-8df2-a5ae6a500bc4" providerId="AD" clId="Web-{C17103D4-A432-568B-A640-E52CD1F5DB48}" dt="2023-03-09T13:52:10.479" v="101"/>
        <pc:sldMkLst>
          <pc:docMk/>
          <pc:sldMk cId="3340627009" sldId="287"/>
        </pc:sldMkLst>
      </pc:sldChg>
      <pc:sldChg chg="addSp delSp modSp add">
        <pc:chgData name="Kelly Witkowski" userId="S::kelly.witkowski@iica.int::617825cd-fc96-4dc5-8df2-a5ae6a500bc4" providerId="AD" clId="Web-{C17103D4-A432-568B-A640-E52CD1F5DB48}" dt="2023-03-09T13:52:04.151" v="100" actId="1076"/>
        <pc:sldMkLst>
          <pc:docMk/>
          <pc:sldMk cId="502823245" sldId="288"/>
        </pc:sldMkLst>
        <pc:spChg chg="add mod">
          <ac:chgData name="Kelly Witkowski" userId="S::kelly.witkowski@iica.int::617825cd-fc96-4dc5-8df2-a5ae6a500bc4" providerId="AD" clId="Web-{C17103D4-A432-568B-A640-E52CD1F5DB48}" dt="2023-03-09T13:49:22.656" v="94" actId="1076"/>
          <ac:spMkLst>
            <pc:docMk/>
            <pc:sldMk cId="502823245" sldId="288"/>
            <ac:spMk id="180" creationId="{B6AF3871-6C04-F2BE-965B-CF5C801C9FB5}"/>
          </ac:spMkLst>
        </pc:spChg>
        <pc:graphicFrameChg chg="add del mod modGraphic">
          <ac:chgData name="Kelly Witkowski" userId="S::kelly.witkowski@iica.int::617825cd-fc96-4dc5-8df2-a5ae6a500bc4" providerId="AD" clId="Web-{C17103D4-A432-568B-A640-E52CD1F5DB48}" dt="2023-03-09T13:48:55.045" v="47"/>
          <ac:graphicFrameMkLst>
            <pc:docMk/>
            <pc:sldMk cId="502823245" sldId="288"/>
            <ac:graphicFrameMk id="3" creationId="{9D246A94-8B9C-2B01-AE2D-AC73C94CDF2F}"/>
          </ac:graphicFrameMkLst>
        </pc:graphicFrameChg>
        <pc:graphicFrameChg chg="mod">
          <ac:chgData name="Kelly Witkowski" userId="S::kelly.witkowski@iica.int::617825cd-fc96-4dc5-8df2-a5ae6a500bc4" providerId="AD" clId="Web-{C17103D4-A432-568B-A640-E52CD1F5DB48}" dt="2023-03-09T13:52:04.151" v="100" actId="1076"/>
          <ac:graphicFrameMkLst>
            <pc:docMk/>
            <pc:sldMk cId="502823245" sldId="288"/>
            <ac:graphicFrameMk id="4" creationId="{00000000-0000-0000-0000-000000000000}"/>
          </ac:graphicFrameMkLst>
        </pc:graphicFrameChg>
        <pc:cxnChg chg="add del">
          <ac:chgData name="Kelly Witkowski" userId="S::kelly.witkowski@iica.int::617825cd-fc96-4dc5-8df2-a5ae6a500bc4" providerId="AD" clId="Web-{C17103D4-A432-568B-A640-E52CD1F5DB48}" dt="2023-03-09T13:49:48.783" v="99"/>
          <ac:cxnSpMkLst>
            <pc:docMk/>
            <pc:sldMk cId="502823245" sldId="288"/>
            <ac:cxnSpMk id="181" creationId="{76ED3DB1-197E-E185-179A-F44280B0AF06}"/>
          </ac:cxnSpMkLst>
        </pc:cxnChg>
        <pc:cxnChg chg="add mod">
          <ac:chgData name="Kelly Witkowski" userId="S::kelly.witkowski@iica.int::617825cd-fc96-4dc5-8df2-a5ae6a500bc4" providerId="AD" clId="Web-{C17103D4-A432-568B-A640-E52CD1F5DB48}" dt="2023-03-09T13:49:46.486" v="98" actId="14100"/>
          <ac:cxnSpMkLst>
            <pc:docMk/>
            <pc:sldMk cId="502823245" sldId="288"/>
            <ac:cxnSpMk id="182" creationId="{59194261-A83C-A10B-80AA-965C0422A216}"/>
          </ac:cxnSpMkLst>
        </pc:cxnChg>
      </pc:sldChg>
      <pc:sldChg chg="add">
        <pc:chgData name="Kelly Witkowski" userId="S::kelly.witkowski@iica.int::617825cd-fc96-4dc5-8df2-a5ae6a500bc4" providerId="AD" clId="Web-{C17103D4-A432-568B-A640-E52CD1F5DB48}" dt="2023-03-09T05:11:25.690" v="9"/>
        <pc:sldMkLst>
          <pc:docMk/>
          <pc:sldMk cId="1935471382" sldId="289"/>
        </pc:sldMkLst>
      </pc:sldChg>
      <pc:sldMasterChg chg="add addSldLayout">
        <pc:chgData name="Kelly Witkowski" userId="S::kelly.witkowski@iica.int::617825cd-fc96-4dc5-8df2-a5ae6a500bc4" providerId="AD" clId="Web-{C17103D4-A432-568B-A640-E52CD1F5DB48}" dt="2023-03-09T04:56:16.839" v="1"/>
        <pc:sldMasterMkLst>
          <pc:docMk/>
          <pc:sldMasterMk cId="322504952" sldId="2147483648"/>
        </pc:sldMasterMkLst>
        <pc:sldLayoutChg chg="add">
          <pc:chgData name="Kelly Witkowski" userId="S::kelly.witkowski@iica.int::617825cd-fc96-4dc5-8df2-a5ae6a500bc4" providerId="AD" clId="Web-{C17103D4-A432-568B-A640-E52CD1F5DB48}" dt="2023-03-09T04:56:16.839" v="1"/>
          <pc:sldLayoutMkLst>
            <pc:docMk/>
            <pc:sldMasterMk cId="322504952" sldId="2147483648"/>
            <pc:sldLayoutMk cId="2509570413" sldId="2147483649"/>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4012649209" sldId="2147483650"/>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2735893325" sldId="2147483651"/>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489415361" sldId="2147483652"/>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2050413206" sldId="2147483653"/>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1634170652" sldId="2147483654"/>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3558054868" sldId="2147483655"/>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1446825" sldId="2147483656"/>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1581100426" sldId="2147483657"/>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3104643957" sldId="2147483658"/>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1129398920" sldId="2147483659"/>
          </pc:sldLayoutMkLst>
        </pc:sldLayoutChg>
        <pc:sldLayoutChg chg="add">
          <pc:chgData name="Kelly Witkowski" userId="S::kelly.witkowski@iica.int::617825cd-fc96-4dc5-8df2-a5ae6a500bc4" providerId="AD" clId="Web-{C17103D4-A432-568B-A640-E52CD1F5DB48}" dt="2023-03-09T04:56:16.839" v="1"/>
          <pc:sldLayoutMkLst>
            <pc:docMk/>
            <pc:sldMasterMk cId="322504952" sldId="2147483648"/>
            <pc:sldLayoutMk cId="2395986787" sldId="2147483660"/>
          </pc:sldLayoutMkLst>
        </pc:sldLayoutChg>
      </pc:sldMasterChg>
      <pc:sldMasterChg chg="modSldLayout">
        <pc:chgData name="Kelly Witkowski" userId="S::kelly.witkowski@iica.int::617825cd-fc96-4dc5-8df2-a5ae6a500bc4" providerId="AD" clId="Web-{C17103D4-A432-568B-A640-E52CD1F5DB48}" dt="2023-03-09T04:56:16.839" v="1"/>
        <pc:sldMasterMkLst>
          <pc:docMk/>
          <pc:sldMasterMk cId="4252391796" sldId="2147483725"/>
        </pc:sldMasterMkLst>
        <pc:sldLayoutChg chg="replId">
          <pc:chgData name="Kelly Witkowski" userId="S::kelly.witkowski@iica.int::617825cd-fc96-4dc5-8df2-a5ae6a500bc4" providerId="AD" clId="Web-{C17103D4-A432-568B-A640-E52CD1F5DB48}" dt="2023-03-09T04:56:16.839" v="1"/>
          <pc:sldLayoutMkLst>
            <pc:docMk/>
            <pc:sldMasterMk cId="4252391796" sldId="2147483725"/>
            <pc:sldLayoutMk cId="922808211" sldId="2147483741"/>
          </pc:sldLayoutMkLst>
        </pc:sldLayoutChg>
      </pc:sldMasterChg>
      <pc:sldMasterChg chg="replId modSldLayout">
        <pc:chgData name="Kelly Witkowski" userId="S::kelly.witkowski@iica.int::617825cd-fc96-4dc5-8df2-a5ae6a500bc4" providerId="AD" clId="Web-{C17103D4-A432-568B-A640-E52CD1F5DB48}" dt="2023-03-09T04:56:16.839" v="1"/>
        <pc:sldMasterMkLst>
          <pc:docMk/>
          <pc:sldMasterMk cId="2487082014" sldId="2147483729"/>
        </pc:sldMasterMkLst>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273578699" sldId="2147483730"/>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465253074" sldId="2147483731"/>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1793500660" sldId="2147483732"/>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1068680233" sldId="2147483733"/>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847545230" sldId="2147483734"/>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675800853" sldId="2147483735"/>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4263295808" sldId="2147483736"/>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168946633" sldId="2147483737"/>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387181335" sldId="2147483738"/>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329289952" sldId="2147483739"/>
          </pc:sldLayoutMkLst>
        </pc:sldLayoutChg>
        <pc:sldLayoutChg chg="replId">
          <pc:chgData name="Kelly Witkowski" userId="S::kelly.witkowski@iica.int::617825cd-fc96-4dc5-8df2-a5ae6a500bc4" providerId="AD" clId="Web-{C17103D4-A432-568B-A640-E52CD1F5DB48}" dt="2023-03-09T04:56:16.839" v="1"/>
          <pc:sldLayoutMkLst>
            <pc:docMk/>
            <pc:sldMasterMk cId="2487082014" sldId="2147483729"/>
            <pc:sldLayoutMk cId="2478404908" sldId="2147483740"/>
          </pc:sldLayoutMkLst>
        </pc:sldLayoutChg>
      </pc:sldMasterChg>
    </pc:docChg>
  </pc:docChgLst>
  <pc:docChgLst>
    <pc:chgData name="Nekelia Carai" userId="696063f2-4d2b-433f-ab81-dc498b76429c" providerId="ADAL" clId="{6EDA4640-451D-4B0F-BFE6-B6D561C14841}"/>
    <pc:docChg chg="undo custSel addSld modSld sldOrd">
      <pc:chgData name="Nekelia Carai" userId="696063f2-4d2b-433f-ab81-dc498b76429c" providerId="ADAL" clId="{6EDA4640-451D-4B0F-BFE6-B6D561C14841}" dt="2023-03-09T14:25:39.565" v="2108" actId="20577"/>
      <pc:docMkLst>
        <pc:docMk/>
      </pc:docMkLst>
      <pc:sldChg chg="addSp modSp mod">
        <pc:chgData name="Nekelia Carai" userId="696063f2-4d2b-433f-ab81-dc498b76429c" providerId="ADAL" clId="{6EDA4640-451D-4B0F-BFE6-B6D561C14841}" dt="2023-03-07T13:52:03.850" v="1760" actId="1076"/>
        <pc:sldMkLst>
          <pc:docMk/>
          <pc:sldMk cId="303447833" sldId="256"/>
        </pc:sldMkLst>
        <pc:picChg chg="add mod">
          <ac:chgData name="Nekelia Carai" userId="696063f2-4d2b-433f-ab81-dc498b76429c" providerId="ADAL" clId="{6EDA4640-451D-4B0F-BFE6-B6D561C14841}" dt="2023-03-07T13:52:03.850" v="1760" actId="1076"/>
          <ac:picMkLst>
            <pc:docMk/>
            <pc:sldMk cId="303447833" sldId="256"/>
            <ac:picMk id="3" creationId="{8D3C9C0C-7071-547F-BDDD-B80DD24BD3AE}"/>
          </ac:picMkLst>
        </pc:picChg>
        <pc:picChg chg="add mod">
          <ac:chgData name="Nekelia Carai" userId="696063f2-4d2b-433f-ab81-dc498b76429c" providerId="ADAL" clId="{6EDA4640-451D-4B0F-BFE6-B6D561C14841}" dt="2023-03-07T13:52:03.850" v="1760" actId="1076"/>
          <ac:picMkLst>
            <pc:docMk/>
            <pc:sldMk cId="303447833" sldId="256"/>
            <ac:picMk id="6" creationId="{2F3DA764-151C-4C0C-6F6E-17AC45514F1A}"/>
          </ac:picMkLst>
        </pc:picChg>
        <pc:picChg chg="add mod">
          <ac:chgData name="Nekelia Carai" userId="696063f2-4d2b-433f-ab81-dc498b76429c" providerId="ADAL" clId="{6EDA4640-451D-4B0F-BFE6-B6D561C14841}" dt="2023-03-07T13:08:45.440" v="1364" actId="571"/>
          <ac:picMkLst>
            <pc:docMk/>
            <pc:sldMk cId="303447833" sldId="256"/>
            <ac:picMk id="7" creationId="{DA1B2ADA-D952-44C3-393B-FB15278BCBC2}"/>
          </ac:picMkLst>
        </pc:picChg>
        <pc:picChg chg="add mod">
          <ac:chgData name="Nekelia Carai" userId="696063f2-4d2b-433f-ab81-dc498b76429c" providerId="ADAL" clId="{6EDA4640-451D-4B0F-BFE6-B6D561C14841}" dt="2023-03-07T13:08:45.440" v="1364" actId="571"/>
          <ac:picMkLst>
            <pc:docMk/>
            <pc:sldMk cId="303447833" sldId="256"/>
            <ac:picMk id="8" creationId="{09EC5FCB-D4AE-FF30-A23E-DD300A988DD8}"/>
          </ac:picMkLst>
        </pc:picChg>
        <pc:picChg chg="mod">
          <ac:chgData name="Nekelia Carai" userId="696063f2-4d2b-433f-ab81-dc498b76429c" providerId="ADAL" clId="{6EDA4640-451D-4B0F-BFE6-B6D561C14841}" dt="2023-03-07T13:52:03.850" v="1760" actId="1076"/>
          <ac:picMkLst>
            <pc:docMk/>
            <pc:sldMk cId="303447833" sldId="256"/>
            <ac:picMk id="9" creationId="{9755AA4F-704B-0D2C-26B9-732695B539CB}"/>
          </ac:picMkLst>
        </pc:picChg>
        <pc:picChg chg="add mod">
          <ac:chgData name="Nekelia Carai" userId="696063f2-4d2b-433f-ab81-dc498b76429c" providerId="ADAL" clId="{6EDA4640-451D-4B0F-BFE6-B6D561C14841}" dt="2023-03-07T13:08:45.440" v="1364" actId="571"/>
          <ac:picMkLst>
            <pc:docMk/>
            <pc:sldMk cId="303447833" sldId="256"/>
            <ac:picMk id="10" creationId="{AE31DB86-9872-3CAC-6AF2-5BF64E6FB8AB}"/>
          </ac:picMkLst>
        </pc:picChg>
        <pc:picChg chg="mod">
          <ac:chgData name="Nekelia Carai" userId="696063f2-4d2b-433f-ab81-dc498b76429c" providerId="ADAL" clId="{6EDA4640-451D-4B0F-BFE6-B6D561C14841}" dt="2023-03-07T13:52:03.850" v="1760" actId="1076"/>
          <ac:picMkLst>
            <pc:docMk/>
            <pc:sldMk cId="303447833" sldId="256"/>
            <ac:picMk id="13" creationId="{318923C5-82D1-FEF0-01F3-837B02713D27}"/>
          </ac:picMkLst>
        </pc:picChg>
        <pc:picChg chg="add mod modCrop">
          <ac:chgData name="Nekelia Carai" userId="696063f2-4d2b-433f-ab81-dc498b76429c" providerId="ADAL" clId="{6EDA4640-451D-4B0F-BFE6-B6D561C14841}" dt="2023-03-07T13:52:03.850" v="1760" actId="1076"/>
          <ac:picMkLst>
            <pc:docMk/>
            <pc:sldMk cId="303447833" sldId="256"/>
            <ac:picMk id="14" creationId="{63BC0AAB-CE2E-EAC2-2DDC-4AA4B9C23C48}"/>
          </ac:picMkLst>
        </pc:picChg>
      </pc:sldChg>
      <pc:sldChg chg="addSp delSp modSp mod">
        <pc:chgData name="Nekelia Carai" userId="696063f2-4d2b-433f-ab81-dc498b76429c" providerId="ADAL" clId="{6EDA4640-451D-4B0F-BFE6-B6D561C14841}" dt="2023-03-07T13:18:33.777" v="1386" actId="403"/>
        <pc:sldMkLst>
          <pc:docMk/>
          <pc:sldMk cId="2090594489" sldId="257"/>
        </pc:sldMkLst>
        <pc:spChg chg="mod">
          <ac:chgData name="Nekelia Carai" userId="696063f2-4d2b-433f-ab81-dc498b76429c" providerId="ADAL" clId="{6EDA4640-451D-4B0F-BFE6-B6D561C14841}" dt="2023-03-07T11:59:39.390" v="446" actId="20577"/>
          <ac:spMkLst>
            <pc:docMk/>
            <pc:sldMk cId="2090594489" sldId="257"/>
            <ac:spMk id="2" creationId="{00000000-0000-0000-0000-000000000000}"/>
          </ac:spMkLst>
        </pc:spChg>
        <pc:spChg chg="mod">
          <ac:chgData name="Nekelia Carai" userId="696063f2-4d2b-433f-ab81-dc498b76429c" providerId="ADAL" clId="{6EDA4640-451D-4B0F-BFE6-B6D561C14841}" dt="2023-03-07T11:52:00.881" v="277" actId="2711"/>
          <ac:spMkLst>
            <pc:docMk/>
            <pc:sldMk cId="2090594489" sldId="257"/>
            <ac:spMk id="3" creationId="{00000000-0000-0000-0000-000000000000}"/>
          </ac:spMkLst>
        </pc:spChg>
        <pc:spChg chg="add del mod">
          <ac:chgData name="Nekelia Carai" userId="696063f2-4d2b-433f-ab81-dc498b76429c" providerId="ADAL" clId="{6EDA4640-451D-4B0F-BFE6-B6D561C14841}" dt="2023-03-07T13:18:17.455" v="1384" actId="26606"/>
          <ac:spMkLst>
            <pc:docMk/>
            <pc:sldMk cId="2090594489" sldId="257"/>
            <ac:spMk id="5" creationId="{00000000-0000-0000-0000-000000000000}"/>
          </ac:spMkLst>
        </pc:spChg>
        <pc:graphicFrameChg chg="add del">
          <ac:chgData name="Nekelia Carai" userId="696063f2-4d2b-433f-ab81-dc498b76429c" providerId="ADAL" clId="{6EDA4640-451D-4B0F-BFE6-B6D561C14841}" dt="2023-03-07T13:17:54.847" v="1380" actId="26606"/>
          <ac:graphicFrameMkLst>
            <pc:docMk/>
            <pc:sldMk cId="2090594489" sldId="257"/>
            <ac:graphicFrameMk id="7" creationId="{F8007087-CEF4-D861-179A-CC9CA5F48BE1}"/>
          </ac:graphicFrameMkLst>
        </pc:graphicFrameChg>
        <pc:graphicFrameChg chg="add del">
          <ac:chgData name="Nekelia Carai" userId="696063f2-4d2b-433f-ab81-dc498b76429c" providerId="ADAL" clId="{6EDA4640-451D-4B0F-BFE6-B6D561C14841}" dt="2023-03-07T13:18:12.315" v="1382" actId="26606"/>
          <ac:graphicFrameMkLst>
            <pc:docMk/>
            <pc:sldMk cId="2090594489" sldId="257"/>
            <ac:graphicFrameMk id="8" creationId="{3661CBCC-9338-8286-8FC6-20752ABC34CA}"/>
          </ac:graphicFrameMkLst>
        </pc:graphicFrameChg>
        <pc:graphicFrameChg chg="add modGraphic">
          <ac:chgData name="Nekelia Carai" userId="696063f2-4d2b-433f-ab81-dc498b76429c" providerId="ADAL" clId="{6EDA4640-451D-4B0F-BFE6-B6D561C14841}" dt="2023-03-07T13:18:33.777" v="1386" actId="403"/>
          <ac:graphicFrameMkLst>
            <pc:docMk/>
            <pc:sldMk cId="2090594489" sldId="257"/>
            <ac:graphicFrameMk id="9" creationId="{0E2CB34C-0C17-B961-40B0-4DE7C9BA923F}"/>
          </ac:graphicFrameMkLst>
        </pc:graphicFrameChg>
      </pc:sldChg>
      <pc:sldChg chg="addSp delSp modSp mod ord">
        <pc:chgData name="Nekelia Carai" userId="696063f2-4d2b-433f-ab81-dc498b76429c" providerId="ADAL" clId="{6EDA4640-451D-4B0F-BFE6-B6D561C14841}" dt="2023-03-07T11:46:52.386" v="209"/>
        <pc:sldMkLst>
          <pc:docMk/>
          <pc:sldMk cId="979107610" sldId="259"/>
        </pc:sldMkLst>
        <pc:spChg chg="del mod">
          <ac:chgData name="Nekelia Carai" userId="696063f2-4d2b-433f-ab81-dc498b76429c" providerId="ADAL" clId="{6EDA4640-451D-4B0F-BFE6-B6D561C14841}" dt="2023-03-07T11:44:58.563" v="184" actId="478"/>
          <ac:spMkLst>
            <pc:docMk/>
            <pc:sldMk cId="979107610" sldId="259"/>
            <ac:spMk id="2" creationId="{00000000-0000-0000-0000-000000000000}"/>
          </ac:spMkLst>
        </pc:spChg>
        <pc:spChg chg="del mod">
          <ac:chgData name="Nekelia Carai" userId="696063f2-4d2b-433f-ab81-dc498b76429c" providerId="ADAL" clId="{6EDA4640-451D-4B0F-BFE6-B6D561C14841}" dt="2023-03-07T11:45:02.341" v="186" actId="478"/>
          <ac:spMkLst>
            <pc:docMk/>
            <pc:sldMk cId="979107610" sldId="259"/>
            <ac:spMk id="3" creationId="{00000000-0000-0000-0000-000000000000}"/>
          </ac:spMkLst>
        </pc:spChg>
        <pc:spChg chg="del mod">
          <ac:chgData name="Nekelia Carai" userId="696063f2-4d2b-433f-ab81-dc498b76429c" providerId="ADAL" clId="{6EDA4640-451D-4B0F-BFE6-B6D561C14841}" dt="2023-03-07T11:44:54.679" v="182" actId="478"/>
          <ac:spMkLst>
            <pc:docMk/>
            <pc:sldMk cId="979107610" sldId="259"/>
            <ac:spMk id="5" creationId="{00000000-0000-0000-0000-000000000000}"/>
          </ac:spMkLst>
        </pc:spChg>
        <pc:spChg chg="add del mod">
          <ac:chgData name="Nekelia Carai" userId="696063f2-4d2b-433f-ab81-dc498b76429c" providerId="ADAL" clId="{6EDA4640-451D-4B0F-BFE6-B6D561C14841}" dt="2023-03-07T11:44:57.164" v="183" actId="478"/>
          <ac:spMkLst>
            <pc:docMk/>
            <pc:sldMk cId="979107610" sldId="259"/>
            <ac:spMk id="6" creationId="{4926DAD2-C2E7-01F3-12A1-726DCE9B7F68}"/>
          </ac:spMkLst>
        </pc:spChg>
        <pc:spChg chg="add del mod">
          <ac:chgData name="Nekelia Carai" userId="696063f2-4d2b-433f-ab81-dc498b76429c" providerId="ADAL" clId="{6EDA4640-451D-4B0F-BFE6-B6D561C14841}" dt="2023-03-07T11:45:00.506" v="185" actId="478"/>
          <ac:spMkLst>
            <pc:docMk/>
            <pc:sldMk cId="979107610" sldId="259"/>
            <ac:spMk id="8" creationId="{2DA80CA4-3A1C-AA6D-B559-A4C5712780C8}"/>
          </ac:spMkLst>
        </pc:spChg>
        <pc:spChg chg="add del mod">
          <ac:chgData name="Nekelia Carai" userId="696063f2-4d2b-433f-ab81-dc498b76429c" providerId="ADAL" clId="{6EDA4640-451D-4B0F-BFE6-B6D561C14841}" dt="2023-03-07T11:45:03.316" v="187" actId="478"/>
          <ac:spMkLst>
            <pc:docMk/>
            <pc:sldMk cId="979107610" sldId="259"/>
            <ac:spMk id="10" creationId="{A8400271-379E-BDD3-A548-58B18401F51C}"/>
          </ac:spMkLst>
        </pc:spChg>
        <pc:picChg chg="add mod">
          <ac:chgData name="Nekelia Carai" userId="696063f2-4d2b-433f-ab81-dc498b76429c" providerId="ADAL" clId="{6EDA4640-451D-4B0F-BFE6-B6D561C14841}" dt="2023-03-07T11:46:52.386" v="209"/>
          <ac:picMkLst>
            <pc:docMk/>
            <pc:sldMk cId="979107610" sldId="259"/>
            <ac:picMk id="1026" creationId="{21C53561-8A84-9111-D15B-27C670075DE8}"/>
          </ac:picMkLst>
        </pc:picChg>
      </pc:sldChg>
      <pc:sldChg chg="addSp delSp modSp add mod ord">
        <pc:chgData name="Nekelia Carai" userId="696063f2-4d2b-433f-ab81-dc498b76429c" providerId="ADAL" clId="{6EDA4640-451D-4B0F-BFE6-B6D561C14841}" dt="2023-03-09T11:00:49.873" v="2035" actId="20577"/>
        <pc:sldMkLst>
          <pc:docMk/>
          <pc:sldMk cId="1922953648" sldId="260"/>
        </pc:sldMkLst>
        <pc:spChg chg="mod">
          <ac:chgData name="Nekelia Carai" userId="696063f2-4d2b-433f-ab81-dc498b76429c" providerId="ADAL" clId="{6EDA4640-451D-4B0F-BFE6-B6D561C14841}" dt="2023-03-09T11:00:49.873" v="2035" actId="20577"/>
          <ac:spMkLst>
            <pc:docMk/>
            <pc:sldMk cId="1922953648" sldId="260"/>
            <ac:spMk id="2" creationId="{00000000-0000-0000-0000-000000000000}"/>
          </ac:spMkLst>
        </pc:spChg>
        <pc:spChg chg="mod">
          <ac:chgData name="Nekelia Carai" userId="696063f2-4d2b-433f-ab81-dc498b76429c" providerId="ADAL" clId="{6EDA4640-451D-4B0F-BFE6-B6D561C14841}" dt="2023-03-07T11:34:12.560" v="58" actId="122"/>
          <ac:spMkLst>
            <pc:docMk/>
            <pc:sldMk cId="1922953648" sldId="260"/>
            <ac:spMk id="3" creationId="{00000000-0000-0000-0000-000000000000}"/>
          </ac:spMkLst>
        </pc:spChg>
        <pc:spChg chg="del">
          <ac:chgData name="Nekelia Carai" userId="696063f2-4d2b-433f-ab81-dc498b76429c" providerId="ADAL" clId="{6EDA4640-451D-4B0F-BFE6-B6D561C14841}" dt="2023-03-07T11:34:43.194" v="62" actId="478"/>
          <ac:spMkLst>
            <pc:docMk/>
            <pc:sldMk cId="1922953648" sldId="260"/>
            <ac:spMk id="5" creationId="{00000000-0000-0000-0000-000000000000}"/>
          </ac:spMkLst>
        </pc:spChg>
        <pc:spChg chg="add del mod">
          <ac:chgData name="Nekelia Carai" userId="696063f2-4d2b-433f-ab81-dc498b76429c" providerId="ADAL" clId="{6EDA4640-451D-4B0F-BFE6-B6D561C14841}" dt="2023-03-07T11:34:46.431" v="63" actId="478"/>
          <ac:spMkLst>
            <pc:docMk/>
            <pc:sldMk cId="1922953648" sldId="260"/>
            <ac:spMk id="6" creationId="{92C724F9-02A4-9C45-A2A4-46813F35F27B}"/>
          </ac:spMkLst>
        </pc:spChg>
      </pc:sldChg>
      <pc:sldChg chg="addSp delSp modSp add mod modNotesTx">
        <pc:chgData name="Nekelia Carai" userId="696063f2-4d2b-433f-ab81-dc498b76429c" providerId="ADAL" clId="{6EDA4640-451D-4B0F-BFE6-B6D561C14841}" dt="2023-03-07T13:03:54.069" v="1339" actId="113"/>
        <pc:sldMkLst>
          <pc:docMk/>
          <pc:sldMk cId="2694328524" sldId="261"/>
        </pc:sldMkLst>
        <pc:spChg chg="del mod">
          <ac:chgData name="Nekelia Carai" userId="696063f2-4d2b-433f-ab81-dc498b76429c" providerId="ADAL" clId="{6EDA4640-451D-4B0F-BFE6-B6D561C14841}" dt="2023-03-07T12:59:44.487" v="1306" actId="478"/>
          <ac:spMkLst>
            <pc:docMk/>
            <pc:sldMk cId="2694328524" sldId="261"/>
            <ac:spMk id="2" creationId="{00000000-0000-0000-0000-000000000000}"/>
          </ac:spMkLst>
        </pc:spChg>
        <pc:spChg chg="mod">
          <ac:chgData name="Nekelia Carai" userId="696063f2-4d2b-433f-ab81-dc498b76429c" providerId="ADAL" clId="{6EDA4640-451D-4B0F-BFE6-B6D561C14841}" dt="2023-03-07T11:42:49.692" v="141" actId="20577"/>
          <ac:spMkLst>
            <pc:docMk/>
            <pc:sldMk cId="2694328524" sldId="261"/>
            <ac:spMk id="3" creationId="{00000000-0000-0000-0000-000000000000}"/>
          </ac:spMkLst>
        </pc:spChg>
        <pc:spChg chg="mod">
          <ac:chgData name="Nekelia Carai" userId="696063f2-4d2b-433f-ab81-dc498b76429c" providerId="ADAL" clId="{6EDA4640-451D-4B0F-BFE6-B6D561C14841}" dt="2023-03-07T13:03:02.185" v="1311" actId="14100"/>
          <ac:spMkLst>
            <pc:docMk/>
            <pc:sldMk cId="2694328524" sldId="261"/>
            <ac:spMk id="5" creationId="{00000000-0000-0000-0000-000000000000}"/>
          </ac:spMkLst>
        </pc:spChg>
        <pc:spChg chg="add del mod">
          <ac:chgData name="Nekelia Carai" userId="696063f2-4d2b-433f-ab81-dc498b76429c" providerId="ADAL" clId="{6EDA4640-451D-4B0F-BFE6-B6D561C14841}" dt="2023-03-07T12:59:47.155" v="1307" actId="478"/>
          <ac:spMkLst>
            <pc:docMk/>
            <pc:sldMk cId="2694328524" sldId="261"/>
            <ac:spMk id="6" creationId="{0857372C-F97C-4980-311D-288E5A3D6745}"/>
          </ac:spMkLst>
        </pc:spChg>
      </pc:sldChg>
      <pc:sldChg chg="addSp delSp modSp add mod">
        <pc:chgData name="Nekelia Carai" userId="696063f2-4d2b-433f-ab81-dc498b76429c" providerId="ADAL" clId="{6EDA4640-451D-4B0F-BFE6-B6D561C14841}" dt="2023-03-07T12:40:40.073" v="1119" actId="20577"/>
        <pc:sldMkLst>
          <pc:docMk/>
          <pc:sldMk cId="31038859" sldId="262"/>
        </pc:sldMkLst>
        <pc:spChg chg="del">
          <ac:chgData name="Nekelia Carai" userId="696063f2-4d2b-433f-ab81-dc498b76429c" providerId="ADAL" clId="{6EDA4640-451D-4B0F-BFE6-B6D561C14841}" dt="2023-03-07T12:36:44.043" v="1062" actId="478"/>
          <ac:spMkLst>
            <pc:docMk/>
            <pc:sldMk cId="31038859" sldId="262"/>
            <ac:spMk id="2" creationId="{00000000-0000-0000-0000-000000000000}"/>
          </ac:spMkLst>
        </pc:spChg>
        <pc:spChg chg="mod">
          <ac:chgData name="Nekelia Carai" userId="696063f2-4d2b-433f-ab81-dc498b76429c" providerId="ADAL" clId="{6EDA4640-451D-4B0F-BFE6-B6D561C14841}" dt="2023-03-07T12:29:18.160" v="948" actId="255"/>
          <ac:spMkLst>
            <pc:docMk/>
            <pc:sldMk cId="31038859" sldId="262"/>
            <ac:spMk id="3" creationId="{00000000-0000-0000-0000-000000000000}"/>
          </ac:spMkLst>
        </pc:spChg>
        <pc:spChg chg="mod">
          <ac:chgData name="Nekelia Carai" userId="696063f2-4d2b-433f-ab81-dc498b76429c" providerId="ADAL" clId="{6EDA4640-451D-4B0F-BFE6-B6D561C14841}" dt="2023-03-07T12:40:40.073" v="1119" actId="20577"/>
          <ac:spMkLst>
            <pc:docMk/>
            <pc:sldMk cId="31038859" sldId="262"/>
            <ac:spMk id="5" creationId="{00000000-0000-0000-0000-000000000000}"/>
          </ac:spMkLst>
        </pc:spChg>
        <pc:spChg chg="add del mod">
          <ac:chgData name="Nekelia Carai" userId="696063f2-4d2b-433f-ab81-dc498b76429c" providerId="ADAL" clId="{6EDA4640-451D-4B0F-BFE6-B6D561C14841}" dt="2023-03-07T12:36:45.867" v="1063" actId="478"/>
          <ac:spMkLst>
            <pc:docMk/>
            <pc:sldMk cId="31038859" sldId="262"/>
            <ac:spMk id="6" creationId="{FE4266C0-903E-C937-559A-301B149738D6}"/>
          </ac:spMkLst>
        </pc:spChg>
      </pc:sldChg>
      <pc:sldChg chg="modSp add mod">
        <pc:chgData name="Nekelia Carai" userId="696063f2-4d2b-433f-ab81-dc498b76429c" providerId="ADAL" clId="{6EDA4640-451D-4B0F-BFE6-B6D561C14841}" dt="2023-03-07T13:30:20.016" v="1531" actId="6549"/>
        <pc:sldMkLst>
          <pc:docMk/>
          <pc:sldMk cId="2232220527" sldId="263"/>
        </pc:sldMkLst>
        <pc:spChg chg="mod">
          <ac:chgData name="Nekelia Carai" userId="696063f2-4d2b-433f-ab81-dc498b76429c" providerId="ADAL" clId="{6EDA4640-451D-4B0F-BFE6-B6D561C14841}" dt="2023-03-07T13:29:03.232" v="1504" actId="14100"/>
          <ac:spMkLst>
            <pc:docMk/>
            <pc:sldMk cId="2232220527" sldId="263"/>
            <ac:spMk id="2" creationId="{00000000-0000-0000-0000-000000000000}"/>
          </ac:spMkLst>
        </pc:spChg>
        <pc:spChg chg="mod">
          <ac:chgData name="Nekelia Carai" userId="696063f2-4d2b-433f-ab81-dc498b76429c" providerId="ADAL" clId="{6EDA4640-451D-4B0F-BFE6-B6D561C14841}" dt="2023-03-07T11:43:38.290" v="180" actId="20577"/>
          <ac:spMkLst>
            <pc:docMk/>
            <pc:sldMk cId="2232220527" sldId="263"/>
            <ac:spMk id="3" creationId="{00000000-0000-0000-0000-000000000000}"/>
          </ac:spMkLst>
        </pc:spChg>
        <pc:spChg chg="mod">
          <ac:chgData name="Nekelia Carai" userId="696063f2-4d2b-433f-ab81-dc498b76429c" providerId="ADAL" clId="{6EDA4640-451D-4B0F-BFE6-B6D561C14841}" dt="2023-03-07T13:30:20.016" v="1531" actId="6549"/>
          <ac:spMkLst>
            <pc:docMk/>
            <pc:sldMk cId="2232220527" sldId="263"/>
            <ac:spMk id="5" creationId="{00000000-0000-0000-0000-000000000000}"/>
          </ac:spMkLst>
        </pc:spChg>
      </pc:sldChg>
      <pc:sldChg chg="add">
        <pc:chgData name="Nekelia Carai" userId="696063f2-4d2b-433f-ab81-dc498b76429c" providerId="ADAL" clId="{6EDA4640-451D-4B0F-BFE6-B6D561C14841}" dt="2023-03-07T11:44:49.689" v="181" actId="2890"/>
        <pc:sldMkLst>
          <pc:docMk/>
          <pc:sldMk cId="1135984813" sldId="264"/>
        </pc:sldMkLst>
      </pc:sldChg>
      <pc:sldChg chg="addSp delSp modSp add mod ord modNotesTx">
        <pc:chgData name="Nekelia Carai" userId="696063f2-4d2b-433f-ab81-dc498b76429c" providerId="ADAL" clId="{6EDA4640-451D-4B0F-BFE6-B6D561C14841}" dt="2023-03-07T13:17:54.399" v="1379" actId="26606"/>
        <pc:sldMkLst>
          <pc:docMk/>
          <pc:sldMk cId="2183374751" sldId="265"/>
        </pc:sldMkLst>
        <pc:spChg chg="add del mod">
          <ac:chgData name="Nekelia Carai" userId="696063f2-4d2b-433f-ab81-dc498b76429c" providerId="ADAL" clId="{6EDA4640-451D-4B0F-BFE6-B6D561C14841}" dt="2023-03-07T13:17:54.399" v="1379" actId="26606"/>
          <ac:spMkLst>
            <pc:docMk/>
            <pc:sldMk cId="2183374751" sldId="265"/>
            <ac:spMk id="5" creationId="{00000000-0000-0000-0000-000000000000}"/>
          </ac:spMkLst>
        </pc:spChg>
        <pc:graphicFrameChg chg="add del">
          <ac:chgData name="Nekelia Carai" userId="696063f2-4d2b-433f-ab81-dc498b76429c" providerId="ADAL" clId="{6EDA4640-451D-4B0F-BFE6-B6D561C14841}" dt="2023-03-07T13:17:54.399" v="1379" actId="26606"/>
          <ac:graphicFrameMkLst>
            <pc:docMk/>
            <pc:sldMk cId="2183374751" sldId="265"/>
            <ac:graphicFrameMk id="7" creationId="{62460D5C-79D0-0FE2-3D3D-E95F4E8D6564}"/>
          </ac:graphicFrameMkLst>
        </pc:graphicFrameChg>
      </pc:sldChg>
      <pc:sldChg chg="add">
        <pc:chgData name="Nekelia Carai" userId="696063f2-4d2b-433f-ab81-dc498b76429c" providerId="ADAL" clId="{6EDA4640-451D-4B0F-BFE6-B6D561C14841}" dt="2023-03-07T13:18:15.041" v="1383" actId="2890"/>
        <pc:sldMkLst>
          <pc:docMk/>
          <pc:sldMk cId="2309146171" sldId="266"/>
        </pc:sldMkLst>
      </pc:sldChg>
      <pc:sldChg chg="modSp add mod modNotesTx">
        <pc:chgData name="Nekelia Carai" userId="696063f2-4d2b-433f-ab81-dc498b76429c" providerId="ADAL" clId="{6EDA4640-451D-4B0F-BFE6-B6D561C14841}" dt="2023-03-09T14:25:39.565" v="2108" actId="20577"/>
        <pc:sldMkLst>
          <pc:docMk/>
          <pc:sldMk cId="3569862521" sldId="267"/>
        </pc:sldMkLst>
        <pc:spChg chg="mod">
          <ac:chgData name="Nekelia Carai" userId="696063f2-4d2b-433f-ab81-dc498b76429c" providerId="ADAL" clId="{6EDA4640-451D-4B0F-BFE6-B6D561C14841}" dt="2023-03-07T13:32:09.289" v="1534" actId="20577"/>
          <ac:spMkLst>
            <pc:docMk/>
            <pc:sldMk cId="3569862521" sldId="267"/>
            <ac:spMk id="2" creationId="{00000000-0000-0000-0000-000000000000}"/>
          </ac:spMkLst>
        </pc:spChg>
        <pc:spChg chg="mod">
          <ac:chgData name="Nekelia Carai" userId="696063f2-4d2b-433f-ab81-dc498b76429c" providerId="ADAL" clId="{6EDA4640-451D-4B0F-BFE6-B6D561C14841}" dt="2023-03-09T14:25:39.565" v="2108" actId="20577"/>
          <ac:spMkLst>
            <pc:docMk/>
            <pc:sldMk cId="3569862521" sldId="267"/>
            <ac:spMk id="3" creationId="{00000000-0000-0000-0000-000000000000}"/>
          </ac:spMkLst>
        </pc:spChg>
        <pc:spChg chg="mod">
          <ac:chgData name="Nekelia Carai" userId="696063f2-4d2b-433f-ab81-dc498b76429c" providerId="ADAL" clId="{6EDA4640-451D-4B0F-BFE6-B6D561C14841}" dt="2023-03-07T13:37:55.287" v="1660" actId="20577"/>
          <ac:spMkLst>
            <pc:docMk/>
            <pc:sldMk cId="3569862521" sldId="267"/>
            <ac:spMk id="5" creationId="{00000000-0000-0000-0000-000000000000}"/>
          </ac:spMkLst>
        </pc:spChg>
      </pc:sldChg>
      <pc:sldChg chg="modSp add mod modNotesTx">
        <pc:chgData name="Nekelia Carai" userId="696063f2-4d2b-433f-ab81-dc498b76429c" providerId="ADAL" clId="{6EDA4640-451D-4B0F-BFE6-B6D561C14841}" dt="2023-03-07T14:05:10.338" v="1962"/>
        <pc:sldMkLst>
          <pc:docMk/>
          <pc:sldMk cId="3664157165" sldId="268"/>
        </pc:sldMkLst>
        <pc:spChg chg="mod">
          <ac:chgData name="Nekelia Carai" userId="696063f2-4d2b-433f-ab81-dc498b76429c" providerId="ADAL" clId="{6EDA4640-451D-4B0F-BFE6-B6D561C14841}" dt="2023-03-07T13:39:35.062" v="1707" actId="20577"/>
          <ac:spMkLst>
            <pc:docMk/>
            <pc:sldMk cId="3664157165" sldId="268"/>
            <ac:spMk id="2" creationId="{00000000-0000-0000-0000-000000000000}"/>
          </ac:spMkLst>
        </pc:spChg>
        <pc:spChg chg="mod">
          <ac:chgData name="Nekelia Carai" userId="696063f2-4d2b-433f-ab81-dc498b76429c" providerId="ADAL" clId="{6EDA4640-451D-4B0F-BFE6-B6D561C14841}" dt="2023-03-07T14:03:39.557" v="1959" actId="6549"/>
          <ac:spMkLst>
            <pc:docMk/>
            <pc:sldMk cId="3664157165" sldId="268"/>
            <ac:spMk id="5" creationId="{00000000-0000-0000-0000-000000000000}"/>
          </ac:spMkLst>
        </pc:spChg>
      </pc:sldChg>
      <pc:sldChg chg="modSp add mod">
        <pc:chgData name="Nekelia Carai" userId="696063f2-4d2b-433f-ab81-dc498b76429c" providerId="ADAL" clId="{6EDA4640-451D-4B0F-BFE6-B6D561C14841}" dt="2023-03-07T15:39:20.619" v="1993" actId="14100"/>
        <pc:sldMkLst>
          <pc:docMk/>
          <pc:sldMk cId="2661062851" sldId="269"/>
        </pc:sldMkLst>
        <pc:spChg chg="mod">
          <ac:chgData name="Nekelia Carai" userId="696063f2-4d2b-433f-ab81-dc498b76429c" providerId="ADAL" clId="{6EDA4640-451D-4B0F-BFE6-B6D561C14841}" dt="2023-03-07T14:19:26.968" v="1989" actId="20577"/>
          <ac:spMkLst>
            <pc:docMk/>
            <pc:sldMk cId="2661062851" sldId="269"/>
            <ac:spMk id="2" creationId="{00000000-0000-0000-0000-000000000000}"/>
          </ac:spMkLst>
        </pc:spChg>
        <pc:spChg chg="mod">
          <ac:chgData name="Nekelia Carai" userId="696063f2-4d2b-433f-ab81-dc498b76429c" providerId="ADAL" clId="{6EDA4640-451D-4B0F-BFE6-B6D561C14841}" dt="2023-03-07T15:39:20.619" v="1993" actId="14100"/>
          <ac:spMkLst>
            <pc:docMk/>
            <pc:sldMk cId="2661062851" sldId="269"/>
            <ac:spMk id="5" creationId="{00000000-0000-0000-0000-000000000000}"/>
          </ac:spMkLst>
        </pc:spChg>
      </pc:sldChg>
      <pc:sldChg chg="mod modShow">
        <pc:chgData name="Nekelia Carai" userId="696063f2-4d2b-433f-ab81-dc498b76429c" providerId="ADAL" clId="{6EDA4640-451D-4B0F-BFE6-B6D561C14841}" dt="2023-03-09T14:11:10.189" v="2106" actId="729"/>
        <pc:sldMkLst>
          <pc:docMk/>
          <pc:sldMk cId="2376791153" sldId="273"/>
        </pc:sldMkLst>
      </pc:sldChg>
      <pc:sldChg chg="modSp mod">
        <pc:chgData name="Nekelia Carai" userId="696063f2-4d2b-433f-ab81-dc498b76429c" providerId="ADAL" clId="{6EDA4640-451D-4B0F-BFE6-B6D561C14841}" dt="2023-03-09T11:07:28.572" v="2105" actId="14100"/>
        <pc:sldMkLst>
          <pc:docMk/>
          <pc:sldMk cId="656419155" sldId="281"/>
        </pc:sldMkLst>
        <pc:spChg chg="mod">
          <ac:chgData name="Nekelia Carai" userId="696063f2-4d2b-433f-ab81-dc498b76429c" providerId="ADAL" clId="{6EDA4640-451D-4B0F-BFE6-B6D561C14841}" dt="2023-03-09T11:07:07.647" v="2099" actId="20577"/>
          <ac:spMkLst>
            <pc:docMk/>
            <pc:sldMk cId="656419155" sldId="281"/>
            <ac:spMk id="244" creationId="{00000000-0000-0000-0000-000000000000}"/>
          </ac:spMkLst>
        </pc:spChg>
        <pc:spChg chg="mod">
          <ac:chgData name="Nekelia Carai" userId="696063f2-4d2b-433f-ab81-dc498b76429c" providerId="ADAL" clId="{6EDA4640-451D-4B0F-BFE6-B6D561C14841}" dt="2023-03-09T11:07:13.918" v="2102" actId="20577"/>
          <ac:spMkLst>
            <pc:docMk/>
            <pc:sldMk cId="656419155" sldId="281"/>
            <ac:spMk id="249" creationId="{00000000-0000-0000-0000-000000000000}"/>
          </ac:spMkLst>
        </pc:spChg>
        <pc:cxnChg chg="mod">
          <ac:chgData name="Nekelia Carai" userId="696063f2-4d2b-433f-ab81-dc498b76429c" providerId="ADAL" clId="{6EDA4640-451D-4B0F-BFE6-B6D561C14841}" dt="2023-03-09T11:07:25.930" v="2104" actId="14100"/>
          <ac:cxnSpMkLst>
            <pc:docMk/>
            <pc:sldMk cId="656419155" sldId="281"/>
            <ac:cxnSpMk id="245" creationId="{00000000-0000-0000-0000-000000000000}"/>
          </ac:cxnSpMkLst>
        </pc:cxnChg>
        <pc:cxnChg chg="mod">
          <ac:chgData name="Nekelia Carai" userId="696063f2-4d2b-433f-ab81-dc498b76429c" providerId="ADAL" clId="{6EDA4640-451D-4B0F-BFE6-B6D561C14841}" dt="2023-03-09T11:07:28.572" v="2105" actId="14100"/>
          <ac:cxnSpMkLst>
            <pc:docMk/>
            <pc:sldMk cId="656419155" sldId="281"/>
            <ac:cxnSpMk id="248" creationId="{00000000-0000-0000-0000-000000000000}"/>
          </ac:cxnSpMkLst>
        </pc:cxnChg>
        <pc:cxnChg chg="mod">
          <ac:chgData name="Nekelia Carai" userId="696063f2-4d2b-433f-ab81-dc498b76429c" providerId="ADAL" clId="{6EDA4640-451D-4B0F-BFE6-B6D561C14841}" dt="2023-03-09T11:07:22.364" v="2103" actId="14100"/>
          <ac:cxnSpMkLst>
            <pc:docMk/>
            <pc:sldMk cId="656419155" sldId="281"/>
            <ac:cxnSpMk id="250" creationId="{00000000-0000-0000-0000-000000000000}"/>
          </ac:cxnSpMkLst>
        </pc:cxnChg>
      </pc:sldChg>
      <pc:sldChg chg="modSp mod">
        <pc:chgData name="Nekelia Carai" userId="696063f2-4d2b-433f-ab81-dc498b76429c" providerId="ADAL" clId="{6EDA4640-451D-4B0F-BFE6-B6D561C14841}" dt="2023-03-09T11:06:39.781" v="2097" actId="14100"/>
        <pc:sldMkLst>
          <pc:docMk/>
          <pc:sldMk cId="1851207434" sldId="282"/>
        </pc:sldMkLst>
        <pc:spChg chg="mod">
          <ac:chgData name="Nekelia Carai" userId="696063f2-4d2b-433f-ab81-dc498b76429c" providerId="ADAL" clId="{6EDA4640-451D-4B0F-BFE6-B6D561C14841}" dt="2023-03-09T11:06:39.781" v="2097" actId="14100"/>
          <ac:spMkLst>
            <pc:docMk/>
            <pc:sldMk cId="1851207434" sldId="282"/>
            <ac:spMk id="20" creationId="{5831CC72-9B79-4A48-BD0F-48F761265462}"/>
          </ac:spMkLst>
        </pc:spChg>
        <pc:spChg chg="mod">
          <ac:chgData name="Nekelia Carai" userId="696063f2-4d2b-433f-ab81-dc498b76429c" providerId="ADAL" clId="{6EDA4640-451D-4B0F-BFE6-B6D561C14841}" dt="2023-03-09T11:06:31.348" v="2096" actId="14100"/>
          <ac:spMkLst>
            <pc:docMk/>
            <pc:sldMk cId="1851207434" sldId="282"/>
            <ac:spMk id="21" creationId="{3083CE54-DF69-4B6F-9285-32E31BE6F541}"/>
          </ac:spMkLst>
        </pc:spChg>
      </pc:sldChg>
      <pc:sldChg chg="modSp mod">
        <pc:chgData name="Nekelia Carai" userId="696063f2-4d2b-433f-ab81-dc498b76429c" providerId="ADAL" clId="{6EDA4640-451D-4B0F-BFE6-B6D561C14841}" dt="2023-03-09T11:00:13.296" v="2011" actId="20577"/>
        <pc:sldMkLst>
          <pc:docMk/>
          <pc:sldMk cId="4204136692" sldId="286"/>
        </pc:sldMkLst>
        <pc:spChg chg="mod">
          <ac:chgData name="Nekelia Carai" userId="696063f2-4d2b-433f-ab81-dc498b76429c" providerId="ADAL" clId="{6EDA4640-451D-4B0F-BFE6-B6D561C14841}" dt="2023-03-09T11:00:13.296" v="2011" actId="20577"/>
          <ac:spMkLst>
            <pc:docMk/>
            <pc:sldMk cId="4204136692" sldId="286"/>
            <ac:spMk id="11" creationId="{00000000-0000-0000-0000-000000000000}"/>
          </ac:spMkLst>
        </pc:spChg>
      </pc:sldChg>
      <pc:sldChg chg="modSp mod">
        <pc:chgData name="Nekelia Carai" userId="696063f2-4d2b-433f-ab81-dc498b76429c" providerId="ADAL" clId="{6EDA4640-451D-4B0F-BFE6-B6D561C14841}" dt="2023-03-09T11:06:04.807" v="2093"/>
        <pc:sldMkLst>
          <pc:docMk/>
          <pc:sldMk cId="3340627009" sldId="287"/>
        </pc:sldMkLst>
        <pc:spChg chg="mod">
          <ac:chgData name="Nekelia Carai" userId="696063f2-4d2b-433f-ab81-dc498b76429c" providerId="ADAL" clId="{6EDA4640-451D-4B0F-BFE6-B6D561C14841}" dt="2023-03-09T11:01:45.619" v="2041" actId="1076"/>
          <ac:spMkLst>
            <pc:docMk/>
            <pc:sldMk cId="3340627009" sldId="287"/>
            <ac:spMk id="27" creationId="{E27AFFB8-BFE5-039E-E76A-B7ED93697F59}"/>
          </ac:spMkLst>
        </pc:spChg>
        <pc:spChg chg="mod">
          <ac:chgData name="Nekelia Carai" userId="696063f2-4d2b-433f-ab81-dc498b76429c" providerId="ADAL" clId="{6EDA4640-451D-4B0F-BFE6-B6D561C14841}" dt="2023-03-09T11:02:17.647" v="2050" actId="1035"/>
          <ac:spMkLst>
            <pc:docMk/>
            <pc:sldMk cId="3340627009" sldId="287"/>
            <ac:spMk id="28" creationId="{E054D729-6006-F2B8-1CFF-556ED4CD47E8}"/>
          </ac:spMkLst>
        </pc:spChg>
        <pc:spChg chg="mod">
          <ac:chgData name="Nekelia Carai" userId="696063f2-4d2b-433f-ab81-dc498b76429c" providerId="ADAL" clId="{6EDA4640-451D-4B0F-BFE6-B6D561C14841}" dt="2023-03-09T11:01:26.345" v="2038" actId="1076"/>
          <ac:spMkLst>
            <pc:docMk/>
            <pc:sldMk cId="3340627009" sldId="287"/>
            <ac:spMk id="26627" creationId="{00000000-0000-0000-0000-000000000000}"/>
          </ac:spMkLst>
        </pc:spChg>
        <pc:graphicFrameChg chg="mod modGraphic">
          <ac:chgData name="Nekelia Carai" userId="696063f2-4d2b-433f-ab81-dc498b76429c" providerId="ADAL" clId="{6EDA4640-451D-4B0F-BFE6-B6D561C14841}" dt="2023-03-09T11:06:04.807" v="2093"/>
          <ac:graphicFrameMkLst>
            <pc:docMk/>
            <pc:sldMk cId="3340627009" sldId="287"/>
            <ac:graphicFrameMk id="2" creationId="{00000000-0000-0000-0000-000000000000}"/>
          </ac:graphicFrameMkLst>
        </pc:graphicFrameChg>
        <pc:picChg chg="mod">
          <ac:chgData name="Nekelia Carai" userId="696063f2-4d2b-433f-ab81-dc498b76429c" providerId="ADAL" clId="{6EDA4640-451D-4B0F-BFE6-B6D561C14841}" dt="2023-03-09T11:05:38.361" v="2083" actId="1076"/>
          <ac:picMkLst>
            <pc:docMk/>
            <pc:sldMk cId="3340627009" sldId="287"/>
            <ac:picMk id="1030" creationId="{00000000-0000-0000-0000-000000000000}"/>
          </ac:picMkLst>
        </pc:picChg>
        <pc:picChg chg="mod">
          <ac:chgData name="Nekelia Carai" userId="696063f2-4d2b-433f-ab81-dc498b76429c" providerId="ADAL" clId="{6EDA4640-451D-4B0F-BFE6-B6D561C14841}" dt="2023-03-09T11:05:23.451" v="2079" actId="1076"/>
          <ac:picMkLst>
            <pc:docMk/>
            <pc:sldMk cId="3340627009" sldId="287"/>
            <ac:picMk id="1032" creationId="{00000000-0000-0000-0000-000000000000}"/>
          </ac:picMkLst>
        </pc:picChg>
        <pc:picChg chg="mod">
          <ac:chgData name="Nekelia Carai" userId="696063f2-4d2b-433f-ab81-dc498b76429c" providerId="ADAL" clId="{6EDA4640-451D-4B0F-BFE6-B6D561C14841}" dt="2023-03-09T11:05:09.397" v="2076" actId="1035"/>
          <ac:picMkLst>
            <pc:docMk/>
            <pc:sldMk cId="3340627009" sldId="287"/>
            <ac:picMk id="1034" creationId="{00000000-0000-0000-0000-000000000000}"/>
          </ac:picMkLst>
        </pc:picChg>
        <pc:picChg chg="mod">
          <ac:chgData name="Nekelia Carai" userId="696063f2-4d2b-433f-ab81-dc498b76429c" providerId="ADAL" clId="{6EDA4640-451D-4B0F-BFE6-B6D561C14841}" dt="2023-03-09T11:05:44.843" v="2084" actId="1076"/>
          <ac:picMkLst>
            <pc:docMk/>
            <pc:sldMk cId="3340627009" sldId="287"/>
            <ac:picMk id="26629" creationId="{00000000-0000-0000-0000-000000000000}"/>
          </ac:picMkLst>
        </pc:picChg>
        <pc:picChg chg="mod">
          <ac:chgData name="Nekelia Carai" userId="696063f2-4d2b-433f-ab81-dc498b76429c" providerId="ADAL" clId="{6EDA4640-451D-4B0F-BFE6-B6D561C14841}" dt="2023-03-09T11:05:26.741" v="2080" actId="1076"/>
          <ac:picMkLst>
            <pc:docMk/>
            <pc:sldMk cId="3340627009" sldId="287"/>
            <ac:picMk id="26632" creationId="{00000000-0000-0000-0000-000000000000}"/>
          </ac:picMkLst>
        </pc:picChg>
      </pc:sldChg>
      <pc:sldChg chg="modSp mod">
        <pc:chgData name="Nekelia Carai" userId="696063f2-4d2b-433f-ab81-dc498b76429c" providerId="ADAL" clId="{6EDA4640-451D-4B0F-BFE6-B6D561C14841}" dt="2023-03-09T11:06:24.014" v="2095" actId="1076"/>
        <pc:sldMkLst>
          <pc:docMk/>
          <pc:sldMk cId="502823245" sldId="288"/>
        </pc:sldMkLst>
        <pc:spChg chg="mod">
          <ac:chgData name="Nekelia Carai" userId="696063f2-4d2b-433f-ab81-dc498b76429c" providerId="ADAL" clId="{6EDA4640-451D-4B0F-BFE6-B6D561C14841}" dt="2023-03-09T11:06:24.014" v="2095" actId="1076"/>
          <ac:spMkLst>
            <pc:docMk/>
            <pc:sldMk cId="502823245" sldId="288"/>
            <ac:spMk id="7" creationId="{39D23104-E1CA-4FF4-1249-29125D23AF25}"/>
          </ac:spMkLst>
        </pc:spChg>
      </pc:sldChg>
    </pc:docChg>
  </pc:docChgLst>
  <pc:docChgLst>
    <pc:chgData name="Kelly Witkowski" userId="S::kelly.witkowski@iica.int::617825cd-fc96-4dc5-8df2-a5ae6a500bc4" providerId="AD" clId="Web-{B811F355-A3E8-F84B-683D-F168958A030B}"/>
    <pc:docChg chg="addSld delSld modSld sldOrd addMainMaster modMainMaster">
      <pc:chgData name="Kelly Witkowski" userId="S::kelly.witkowski@iica.int::617825cd-fc96-4dc5-8df2-a5ae6a500bc4" providerId="AD" clId="Web-{B811F355-A3E8-F84B-683D-F168958A030B}" dt="2023-03-07T19:47:59.485" v="571" actId="1076"/>
      <pc:docMkLst>
        <pc:docMk/>
      </pc:docMkLst>
      <pc:sldChg chg="modSp">
        <pc:chgData name="Kelly Witkowski" userId="S::kelly.witkowski@iica.int::617825cd-fc96-4dc5-8df2-a5ae6a500bc4" providerId="AD" clId="Web-{B811F355-A3E8-F84B-683D-F168958A030B}" dt="2023-03-07T18:55:28.896" v="20" actId="20577"/>
        <pc:sldMkLst>
          <pc:docMk/>
          <pc:sldMk cId="303447833" sldId="256"/>
        </pc:sldMkLst>
        <pc:spChg chg="mod">
          <ac:chgData name="Kelly Witkowski" userId="S::kelly.witkowski@iica.int::617825cd-fc96-4dc5-8df2-a5ae6a500bc4" providerId="AD" clId="Web-{B811F355-A3E8-F84B-683D-F168958A030B}" dt="2023-03-07T18:55:28.896" v="20" actId="20577"/>
          <ac:spMkLst>
            <pc:docMk/>
            <pc:sldMk cId="303447833" sldId="256"/>
            <ac:spMk id="5" creationId="{00000000-0000-0000-0000-000000000000}"/>
          </ac:spMkLst>
        </pc:spChg>
      </pc:sldChg>
      <pc:sldChg chg="addSp modSp">
        <pc:chgData name="Kelly Witkowski" userId="S::kelly.witkowski@iica.int::617825cd-fc96-4dc5-8df2-a5ae6a500bc4" providerId="AD" clId="Web-{B811F355-A3E8-F84B-683D-F168958A030B}" dt="2023-03-07T19:32:04.638" v="425" actId="1076"/>
        <pc:sldMkLst>
          <pc:docMk/>
          <pc:sldMk cId="979107610" sldId="259"/>
        </pc:sldMkLst>
        <pc:spChg chg="add mod">
          <ac:chgData name="Kelly Witkowski" userId="S::kelly.witkowski@iica.int::617825cd-fc96-4dc5-8df2-a5ae6a500bc4" providerId="AD" clId="Web-{B811F355-A3E8-F84B-683D-F168958A030B}" dt="2023-03-07T19:32:04.638" v="425" actId="1076"/>
          <ac:spMkLst>
            <pc:docMk/>
            <pc:sldMk cId="979107610" sldId="259"/>
            <ac:spMk id="3" creationId="{E00BB5DB-B869-B8F1-CED1-18CC216B893A}"/>
          </ac:spMkLst>
        </pc:spChg>
      </pc:sldChg>
      <pc:sldChg chg="addSp modSp">
        <pc:chgData name="Kelly Witkowski" userId="S::kelly.witkowski@iica.int::617825cd-fc96-4dc5-8df2-a5ae6a500bc4" providerId="AD" clId="Web-{B811F355-A3E8-F84B-683D-F168958A030B}" dt="2023-03-07T19:14:58.399" v="79" actId="1076"/>
        <pc:sldMkLst>
          <pc:docMk/>
          <pc:sldMk cId="1922953648" sldId="260"/>
        </pc:sldMkLst>
        <pc:spChg chg="mod">
          <ac:chgData name="Kelly Witkowski" userId="S::kelly.witkowski@iica.int::617825cd-fc96-4dc5-8df2-a5ae6a500bc4" providerId="AD" clId="Web-{B811F355-A3E8-F84B-683D-F168958A030B}" dt="2023-03-07T18:56:14.618" v="75" actId="20577"/>
          <ac:spMkLst>
            <pc:docMk/>
            <pc:sldMk cId="1922953648" sldId="260"/>
            <ac:spMk id="2" creationId="{00000000-0000-0000-0000-000000000000}"/>
          </ac:spMkLst>
        </pc:spChg>
        <pc:picChg chg="add mod">
          <ac:chgData name="Kelly Witkowski" userId="S::kelly.witkowski@iica.int::617825cd-fc96-4dc5-8df2-a5ae6a500bc4" providerId="AD" clId="Web-{B811F355-A3E8-F84B-683D-F168958A030B}" dt="2023-03-07T19:14:58.399" v="79" actId="1076"/>
          <ac:picMkLst>
            <pc:docMk/>
            <pc:sldMk cId="1922953648" sldId="260"/>
            <ac:picMk id="5" creationId="{66ECAC87-B99F-F76E-FC8A-9FBEAE9E87C4}"/>
          </ac:picMkLst>
        </pc:picChg>
      </pc:sldChg>
      <pc:sldChg chg="addSp modSp ord">
        <pc:chgData name="Kelly Witkowski" userId="S::kelly.witkowski@iica.int::617825cd-fc96-4dc5-8df2-a5ae6a500bc4" providerId="AD" clId="Web-{B811F355-A3E8-F84B-683D-F168958A030B}" dt="2023-03-07T19:32:21.139" v="461" actId="20577"/>
        <pc:sldMkLst>
          <pc:docMk/>
          <pc:sldMk cId="1135984813" sldId="264"/>
        </pc:sldMkLst>
        <pc:spChg chg="mod">
          <ac:chgData name="Kelly Witkowski" userId="S::kelly.witkowski@iica.int::617825cd-fc96-4dc5-8df2-a5ae6a500bc4" providerId="AD" clId="Web-{B811F355-A3E8-F84B-683D-F168958A030B}" dt="2023-03-07T19:32:14.404" v="428" actId="20577"/>
          <ac:spMkLst>
            <pc:docMk/>
            <pc:sldMk cId="1135984813" sldId="264"/>
            <ac:spMk id="2" creationId="{00000000-0000-0000-0000-000000000000}"/>
          </ac:spMkLst>
        </pc:spChg>
        <pc:spChg chg="mod">
          <ac:chgData name="Kelly Witkowski" userId="S::kelly.witkowski@iica.int::617825cd-fc96-4dc5-8df2-a5ae6a500bc4" providerId="AD" clId="Web-{B811F355-A3E8-F84B-683D-F168958A030B}" dt="2023-03-07T19:32:21.139" v="461" actId="20577"/>
          <ac:spMkLst>
            <pc:docMk/>
            <pc:sldMk cId="1135984813" sldId="264"/>
            <ac:spMk id="3" creationId="{00000000-0000-0000-0000-000000000000}"/>
          </ac:spMkLst>
        </pc:spChg>
        <pc:spChg chg="mod">
          <ac:chgData name="Kelly Witkowski" userId="S::kelly.witkowski@iica.int::617825cd-fc96-4dc5-8df2-a5ae6a500bc4" providerId="AD" clId="Web-{B811F355-A3E8-F84B-683D-F168958A030B}" dt="2023-03-07T19:32:12.826" v="427" actId="20577"/>
          <ac:spMkLst>
            <pc:docMk/>
            <pc:sldMk cId="1135984813" sldId="264"/>
            <ac:spMk id="5" creationId="{00000000-0000-0000-0000-000000000000}"/>
          </ac:spMkLst>
        </pc:spChg>
        <pc:picChg chg="add mod">
          <ac:chgData name="Kelly Witkowski" userId="S::kelly.witkowski@iica.int::617825cd-fc96-4dc5-8df2-a5ae6a500bc4" providerId="AD" clId="Web-{B811F355-A3E8-F84B-683D-F168958A030B}" dt="2023-03-07T19:15:07.290" v="81" actId="1076"/>
          <ac:picMkLst>
            <pc:docMk/>
            <pc:sldMk cId="1135984813" sldId="264"/>
            <ac:picMk id="6" creationId="{7F733432-43A6-A205-CA8B-8A26E4A1D637}"/>
          </ac:picMkLst>
        </pc:picChg>
      </pc:sldChg>
      <pc:sldChg chg="new del ord">
        <pc:chgData name="Kelly Witkowski" userId="S::kelly.witkowski@iica.int::617825cd-fc96-4dc5-8df2-a5ae6a500bc4" providerId="AD" clId="Web-{B811F355-A3E8-F84B-683D-F168958A030B}" dt="2023-03-07T19:19:51.816" v="94"/>
        <pc:sldMkLst>
          <pc:docMk/>
          <pc:sldMk cId="1146538704" sldId="270"/>
        </pc:sldMkLst>
      </pc:sldChg>
      <pc:sldChg chg="new">
        <pc:chgData name="Kelly Witkowski" userId="S::kelly.witkowski@iica.int::617825cd-fc96-4dc5-8df2-a5ae6a500bc4" providerId="AD" clId="Web-{B811F355-A3E8-F84B-683D-F168958A030B}" dt="2023-03-07T19:14:44.367" v="77"/>
        <pc:sldMkLst>
          <pc:docMk/>
          <pc:sldMk cId="1791500451" sldId="271"/>
        </pc:sldMkLst>
      </pc:sldChg>
      <pc:sldChg chg="add">
        <pc:chgData name="Kelly Witkowski" userId="S::kelly.witkowski@iica.int::617825cd-fc96-4dc5-8df2-a5ae6a500bc4" providerId="AD" clId="Web-{B811F355-A3E8-F84B-683D-F168958A030B}" dt="2023-03-07T19:17:32.326" v="82"/>
        <pc:sldMkLst>
          <pc:docMk/>
          <pc:sldMk cId="2089052332" sldId="272"/>
        </pc:sldMkLst>
      </pc:sldChg>
      <pc:sldChg chg="add">
        <pc:chgData name="Kelly Witkowski" userId="S::kelly.witkowski@iica.int::617825cd-fc96-4dc5-8df2-a5ae6a500bc4" providerId="AD" clId="Web-{B811F355-A3E8-F84B-683D-F168958A030B}" dt="2023-03-07T19:17:51.343" v="83"/>
        <pc:sldMkLst>
          <pc:docMk/>
          <pc:sldMk cId="2376791153" sldId="273"/>
        </pc:sldMkLst>
      </pc:sldChg>
      <pc:sldChg chg="add ord">
        <pc:chgData name="Kelly Witkowski" userId="S::kelly.witkowski@iica.int::617825cd-fc96-4dc5-8df2-a5ae6a500bc4" providerId="AD" clId="Web-{B811F355-A3E8-F84B-683D-F168958A030B}" dt="2023-03-07T19:19:42.471" v="87"/>
        <pc:sldMkLst>
          <pc:docMk/>
          <pc:sldMk cId="3741037382" sldId="274"/>
        </pc:sldMkLst>
      </pc:sldChg>
      <pc:sldChg chg="addSp modSp add">
        <pc:chgData name="Kelly Witkowski" userId="S::kelly.witkowski@iica.int::617825cd-fc96-4dc5-8df2-a5ae6a500bc4" providerId="AD" clId="Web-{B811F355-A3E8-F84B-683D-F168958A030B}" dt="2023-03-07T19:23:08.088" v="172" actId="1076"/>
        <pc:sldMkLst>
          <pc:docMk/>
          <pc:sldMk cId="3988411850" sldId="275"/>
        </pc:sldMkLst>
        <pc:spChg chg="add mod">
          <ac:chgData name="Kelly Witkowski" userId="S::kelly.witkowski@iica.int::617825cd-fc96-4dc5-8df2-a5ae6a500bc4" providerId="AD" clId="Web-{B811F355-A3E8-F84B-683D-F168958A030B}" dt="2023-03-07T19:23:08.088" v="172" actId="1076"/>
          <ac:spMkLst>
            <pc:docMk/>
            <pc:sldMk cId="3988411850" sldId="275"/>
            <ac:spMk id="8" creationId="{BD24D36C-2406-A1C8-2E15-5B74989C03DA}"/>
          </ac:spMkLst>
        </pc:spChg>
      </pc:sldChg>
      <pc:sldChg chg="addSp delSp modSp add del">
        <pc:chgData name="Kelly Witkowski" userId="S::kelly.witkowski@iica.int::617825cd-fc96-4dc5-8df2-a5ae6a500bc4" providerId="AD" clId="Web-{B811F355-A3E8-F84B-683D-F168958A030B}" dt="2023-03-07T19:27:24.035" v="268"/>
        <pc:sldMkLst>
          <pc:docMk/>
          <pc:sldMk cId="3976553861" sldId="276"/>
        </pc:sldMkLst>
        <pc:spChg chg="mod">
          <ac:chgData name="Kelly Witkowski" userId="S::kelly.witkowski@iica.int::617825cd-fc96-4dc5-8df2-a5ae6a500bc4" providerId="AD" clId="Web-{B811F355-A3E8-F84B-683D-F168958A030B}" dt="2023-03-07T19:25:22.452" v="209" actId="1076"/>
          <ac:spMkLst>
            <pc:docMk/>
            <pc:sldMk cId="3976553861" sldId="276"/>
            <ac:spMk id="5" creationId="{00000000-0000-0000-0000-000000000000}"/>
          </ac:spMkLst>
        </pc:spChg>
        <pc:spChg chg="add mod">
          <ac:chgData name="Kelly Witkowski" userId="S::kelly.witkowski@iica.int::617825cd-fc96-4dc5-8df2-a5ae6a500bc4" providerId="AD" clId="Web-{B811F355-A3E8-F84B-683D-F168958A030B}" dt="2023-03-07T19:27:18.847" v="267" actId="1076"/>
          <ac:spMkLst>
            <pc:docMk/>
            <pc:sldMk cId="3976553861" sldId="276"/>
            <ac:spMk id="20" creationId="{162051E2-A577-CBD1-FC38-DD316A486F2B}"/>
          </ac:spMkLst>
        </pc:spChg>
        <pc:picChg chg="del">
          <ac:chgData name="Kelly Witkowski" userId="S::kelly.witkowski@iica.int::617825cd-fc96-4dc5-8df2-a5ae6a500bc4" providerId="AD" clId="Web-{B811F355-A3E8-F84B-683D-F168958A030B}" dt="2023-03-07T19:24:03.153" v="174"/>
          <ac:picMkLst>
            <pc:docMk/>
            <pc:sldMk cId="3976553861" sldId="276"/>
            <ac:picMk id="26" creationId="{00000000-0000-0000-0000-000000000000}"/>
          </ac:picMkLst>
        </pc:picChg>
      </pc:sldChg>
      <pc:sldChg chg="addSp modSp add ord">
        <pc:chgData name="Kelly Witkowski" userId="S::kelly.witkowski@iica.int::617825cd-fc96-4dc5-8df2-a5ae6a500bc4" providerId="AD" clId="Web-{B811F355-A3E8-F84B-683D-F168958A030B}" dt="2023-03-07T19:30:34.088" v="379"/>
        <pc:sldMkLst>
          <pc:docMk/>
          <pc:sldMk cId="3414814885" sldId="277"/>
        </pc:sldMkLst>
        <pc:spChg chg="add mod">
          <ac:chgData name="Kelly Witkowski" userId="S::kelly.witkowski@iica.int::617825cd-fc96-4dc5-8df2-a5ae6a500bc4" providerId="AD" clId="Web-{B811F355-A3E8-F84B-683D-F168958A030B}" dt="2023-03-07T19:22:43.415" v="169" actId="1076"/>
          <ac:spMkLst>
            <pc:docMk/>
            <pc:sldMk cId="3414814885" sldId="277"/>
            <ac:spMk id="5" creationId="{38CACD1F-52D8-F600-A90F-ACCF37BA20BF}"/>
          </ac:spMkLst>
        </pc:spChg>
        <pc:spChg chg="mod">
          <ac:chgData name="Kelly Witkowski" userId="S::kelly.witkowski@iica.int::617825cd-fc96-4dc5-8df2-a5ae6a500bc4" providerId="AD" clId="Web-{B811F355-A3E8-F84B-683D-F168958A030B}" dt="2023-03-07T19:30:17.807" v="377" actId="20577"/>
          <ac:spMkLst>
            <pc:docMk/>
            <pc:sldMk cId="3414814885" sldId="277"/>
            <ac:spMk id="229" creationId="{00000000-0000-0000-0000-000000000000}"/>
          </ac:spMkLst>
        </pc:spChg>
      </pc:sldChg>
      <pc:sldChg chg="addSp modSp add">
        <pc:chgData name="Kelly Witkowski" userId="S::kelly.witkowski@iica.int::617825cd-fc96-4dc5-8df2-a5ae6a500bc4" providerId="AD" clId="Web-{B811F355-A3E8-F84B-683D-F168958A030B}" dt="2023-03-07T19:22:32.243" v="167" actId="20577"/>
        <pc:sldMkLst>
          <pc:docMk/>
          <pc:sldMk cId="3170819034" sldId="278"/>
        </pc:sldMkLst>
        <pc:spChg chg="add mod">
          <ac:chgData name="Kelly Witkowski" userId="S::kelly.witkowski@iica.int::617825cd-fc96-4dc5-8df2-a5ae6a500bc4" providerId="AD" clId="Web-{B811F355-A3E8-F84B-683D-F168958A030B}" dt="2023-03-07T19:22:32.243" v="167" actId="20577"/>
          <ac:spMkLst>
            <pc:docMk/>
            <pc:sldMk cId="3170819034" sldId="278"/>
            <ac:spMk id="5" creationId="{4F7DC450-6BE3-9FCE-6A6A-872A66D5EE41}"/>
          </ac:spMkLst>
        </pc:spChg>
      </pc:sldChg>
      <pc:sldChg chg="addSp modSp add">
        <pc:chgData name="Kelly Witkowski" userId="S::kelly.witkowski@iica.int::617825cd-fc96-4dc5-8df2-a5ae6a500bc4" providerId="AD" clId="Web-{B811F355-A3E8-F84B-683D-F168958A030B}" dt="2023-03-07T19:21:54.148" v="147" actId="20577"/>
        <pc:sldMkLst>
          <pc:docMk/>
          <pc:sldMk cId="631943825" sldId="279"/>
        </pc:sldMkLst>
        <pc:spChg chg="add mod">
          <ac:chgData name="Kelly Witkowski" userId="S::kelly.witkowski@iica.int::617825cd-fc96-4dc5-8df2-a5ae6a500bc4" providerId="AD" clId="Web-{B811F355-A3E8-F84B-683D-F168958A030B}" dt="2023-03-07T19:20:41.161" v="122"/>
          <ac:spMkLst>
            <pc:docMk/>
            <pc:sldMk cId="631943825" sldId="279"/>
            <ac:spMk id="27" creationId="{E27AFFB8-BFE5-039E-E76A-B7ED93697F59}"/>
          </ac:spMkLst>
        </pc:spChg>
        <pc:spChg chg="add mod">
          <ac:chgData name="Kelly Witkowski" userId="S::kelly.witkowski@iica.int::617825cd-fc96-4dc5-8df2-a5ae6a500bc4" providerId="AD" clId="Web-{B811F355-A3E8-F84B-683D-F168958A030B}" dt="2023-03-07T19:21:04.834" v="127" actId="1076"/>
          <ac:spMkLst>
            <pc:docMk/>
            <pc:sldMk cId="631943825" sldId="279"/>
            <ac:spMk id="28" creationId="{E054D729-6006-F2B8-1CFF-556ED4CD47E8}"/>
          </ac:spMkLst>
        </pc:spChg>
        <pc:spChg chg="add mod">
          <ac:chgData name="Kelly Witkowski" userId="S::kelly.witkowski@iica.int::617825cd-fc96-4dc5-8df2-a5ae6a500bc4" providerId="AD" clId="Web-{B811F355-A3E8-F84B-683D-F168958A030B}" dt="2023-03-07T19:21:54.148" v="147" actId="20577"/>
          <ac:spMkLst>
            <pc:docMk/>
            <pc:sldMk cId="631943825" sldId="279"/>
            <ac:spMk id="30" creationId="{4CCD67AB-0B25-DED4-318A-940E1B8D570E}"/>
          </ac:spMkLst>
        </pc:spChg>
      </pc:sldChg>
      <pc:sldChg chg="addSp modSp add">
        <pc:chgData name="Kelly Witkowski" userId="S::kelly.witkowski@iica.int::617825cd-fc96-4dc5-8df2-a5ae6a500bc4" providerId="AD" clId="Web-{B811F355-A3E8-F84B-683D-F168958A030B}" dt="2023-03-07T19:30:05.962" v="363" actId="20577"/>
        <pc:sldMkLst>
          <pc:docMk/>
          <pc:sldMk cId="18898665" sldId="280"/>
        </pc:sldMkLst>
        <pc:spChg chg="add mod">
          <ac:chgData name="Kelly Witkowski" userId="S::kelly.witkowski@iica.int::617825cd-fc96-4dc5-8df2-a5ae6a500bc4" providerId="AD" clId="Web-{B811F355-A3E8-F84B-683D-F168958A030B}" dt="2023-03-07T19:21:45.804" v="139"/>
          <ac:spMkLst>
            <pc:docMk/>
            <pc:sldMk cId="18898665" sldId="280"/>
            <ac:spMk id="2" creationId="{B4830E13-2457-2B9A-D93D-522BFC1023F2}"/>
          </ac:spMkLst>
        </pc:spChg>
        <pc:spChg chg="mod">
          <ac:chgData name="Kelly Witkowski" userId="S::kelly.witkowski@iica.int::617825cd-fc96-4dc5-8df2-a5ae6a500bc4" providerId="AD" clId="Web-{B811F355-A3E8-F84B-683D-F168958A030B}" dt="2023-03-07T19:30:05.962" v="363" actId="20577"/>
          <ac:spMkLst>
            <pc:docMk/>
            <pc:sldMk cId="18898665" sldId="280"/>
            <ac:spMk id="32772" creationId="{00000000-0000-0000-0000-000000000000}"/>
          </ac:spMkLst>
        </pc:spChg>
      </pc:sldChg>
      <pc:sldChg chg="modSp add">
        <pc:chgData name="Kelly Witkowski" userId="S::kelly.witkowski@iica.int::617825cd-fc96-4dc5-8df2-a5ae6a500bc4" providerId="AD" clId="Web-{B811F355-A3E8-F84B-683D-F168958A030B}" dt="2023-03-07T19:28:26.818" v="359" actId="14100"/>
        <pc:sldMkLst>
          <pc:docMk/>
          <pc:sldMk cId="656419155" sldId="281"/>
        </pc:sldMkLst>
        <pc:spChg chg="mod">
          <ac:chgData name="Kelly Witkowski" userId="S::kelly.witkowski@iica.int::617825cd-fc96-4dc5-8df2-a5ae6a500bc4" providerId="AD" clId="Web-{B811F355-A3E8-F84B-683D-F168958A030B}" dt="2023-03-07T19:27:40.254" v="322" actId="20577"/>
          <ac:spMkLst>
            <pc:docMk/>
            <pc:sldMk cId="656419155" sldId="281"/>
            <ac:spMk id="2" creationId="{00000000-0000-0000-0000-000000000000}"/>
          </ac:spMkLst>
        </pc:spChg>
        <pc:spChg chg="mod">
          <ac:chgData name="Kelly Witkowski" userId="S::kelly.witkowski@iica.int::617825cd-fc96-4dc5-8df2-a5ae6a500bc4" providerId="AD" clId="Web-{B811F355-A3E8-F84B-683D-F168958A030B}" dt="2023-03-07T19:27:58.536" v="339" actId="20577"/>
          <ac:spMkLst>
            <pc:docMk/>
            <pc:sldMk cId="656419155" sldId="281"/>
            <ac:spMk id="244" creationId="{00000000-0000-0000-0000-000000000000}"/>
          </ac:spMkLst>
        </pc:spChg>
        <pc:spChg chg="mod">
          <ac:chgData name="Kelly Witkowski" userId="S::kelly.witkowski@iica.int::617825cd-fc96-4dc5-8df2-a5ae6a500bc4" providerId="AD" clId="Web-{B811F355-A3E8-F84B-683D-F168958A030B}" dt="2023-03-07T19:28:21.709" v="357" actId="20577"/>
          <ac:spMkLst>
            <pc:docMk/>
            <pc:sldMk cId="656419155" sldId="281"/>
            <ac:spMk id="246" creationId="{00000000-0000-0000-0000-000000000000}"/>
          </ac:spMkLst>
        </pc:spChg>
        <pc:spChg chg="mod">
          <ac:chgData name="Kelly Witkowski" userId="S::kelly.witkowski@iica.int::617825cd-fc96-4dc5-8df2-a5ae6a500bc4" providerId="AD" clId="Web-{B811F355-A3E8-F84B-683D-F168958A030B}" dt="2023-03-07T19:27:53.176" v="337" actId="20577"/>
          <ac:spMkLst>
            <pc:docMk/>
            <pc:sldMk cId="656419155" sldId="281"/>
            <ac:spMk id="247" creationId="{00000000-0000-0000-0000-000000000000}"/>
          </ac:spMkLst>
        </pc:spChg>
        <pc:spChg chg="mod">
          <ac:chgData name="Kelly Witkowski" userId="S::kelly.witkowski@iica.int::617825cd-fc96-4dc5-8df2-a5ae6a500bc4" providerId="AD" clId="Web-{B811F355-A3E8-F84B-683D-F168958A030B}" dt="2023-03-07T19:28:02.645" v="345" actId="20577"/>
          <ac:spMkLst>
            <pc:docMk/>
            <pc:sldMk cId="656419155" sldId="281"/>
            <ac:spMk id="249" creationId="{00000000-0000-0000-0000-000000000000}"/>
          </ac:spMkLst>
        </pc:spChg>
        <pc:spChg chg="mod">
          <ac:chgData name="Kelly Witkowski" userId="S::kelly.witkowski@iica.int::617825cd-fc96-4dc5-8df2-a5ae6a500bc4" providerId="AD" clId="Web-{B811F355-A3E8-F84B-683D-F168958A030B}" dt="2023-03-07T19:27:49.176" v="335" actId="20577"/>
          <ac:spMkLst>
            <pc:docMk/>
            <pc:sldMk cId="656419155" sldId="281"/>
            <ac:spMk id="251" creationId="{00000000-0000-0000-0000-000000000000}"/>
          </ac:spMkLst>
        </pc:spChg>
        <pc:spChg chg="mod">
          <ac:chgData name="Kelly Witkowski" userId="S::kelly.witkowski@iica.int::617825cd-fc96-4dc5-8df2-a5ae6a500bc4" providerId="AD" clId="Web-{B811F355-A3E8-F84B-683D-F168958A030B}" dt="2023-03-07T19:27:46.176" v="328" actId="20577"/>
          <ac:spMkLst>
            <pc:docMk/>
            <pc:sldMk cId="656419155" sldId="281"/>
            <ac:spMk id="252" creationId="{00000000-0000-0000-0000-000000000000}"/>
          </ac:spMkLst>
        </pc:spChg>
        <pc:cxnChg chg="mod">
          <ac:chgData name="Kelly Witkowski" userId="S::kelly.witkowski@iica.int::617825cd-fc96-4dc5-8df2-a5ae6a500bc4" providerId="AD" clId="Web-{B811F355-A3E8-F84B-683D-F168958A030B}" dt="2023-03-07T19:28:26.818" v="359" actId="14100"/>
          <ac:cxnSpMkLst>
            <pc:docMk/>
            <pc:sldMk cId="656419155" sldId="281"/>
            <ac:cxnSpMk id="248" creationId="{00000000-0000-0000-0000-000000000000}"/>
          </ac:cxnSpMkLst>
        </pc:cxnChg>
        <pc:cxnChg chg="mod">
          <ac:chgData name="Kelly Witkowski" userId="S::kelly.witkowski@iica.int::617825cd-fc96-4dc5-8df2-a5ae6a500bc4" providerId="AD" clId="Web-{B811F355-A3E8-F84B-683D-F168958A030B}" dt="2023-03-07T19:28:16.365" v="353" actId="14100"/>
          <ac:cxnSpMkLst>
            <pc:docMk/>
            <pc:sldMk cId="656419155" sldId="281"/>
            <ac:cxnSpMk id="253" creationId="{00000000-0000-0000-0000-000000000000}"/>
          </ac:cxnSpMkLst>
        </pc:cxnChg>
      </pc:sldChg>
      <pc:sldChg chg="addSp delSp modSp add ord">
        <pc:chgData name="Kelly Witkowski" userId="S::kelly.witkowski@iica.int::617825cd-fc96-4dc5-8df2-a5ae6a500bc4" providerId="AD" clId="Web-{B811F355-A3E8-F84B-683D-F168958A030B}" dt="2023-03-07T19:30:18.775" v="378"/>
        <pc:sldMkLst>
          <pc:docMk/>
          <pc:sldMk cId="1851207434" sldId="282"/>
        </pc:sldMkLst>
        <pc:spChg chg="mod">
          <ac:chgData name="Kelly Witkowski" userId="S::kelly.witkowski@iica.int::617825cd-fc96-4dc5-8df2-a5ae6a500bc4" providerId="AD" clId="Web-{B811F355-A3E8-F84B-683D-F168958A030B}" dt="2023-03-07T19:26:45.033" v="249" actId="20577"/>
          <ac:spMkLst>
            <pc:docMk/>
            <pc:sldMk cId="1851207434" sldId="282"/>
            <ac:spMk id="20" creationId="{5831CC72-9B79-4A48-BD0F-48F761265462}"/>
          </ac:spMkLst>
        </pc:spChg>
        <pc:spChg chg="mod">
          <ac:chgData name="Kelly Witkowski" userId="S::kelly.witkowski@iica.int::617825cd-fc96-4dc5-8df2-a5ae6a500bc4" providerId="AD" clId="Web-{B811F355-A3E8-F84B-683D-F168958A030B}" dt="2023-03-07T19:26:47.580" v="250" actId="14100"/>
          <ac:spMkLst>
            <pc:docMk/>
            <pc:sldMk cId="1851207434" sldId="282"/>
            <ac:spMk id="21" creationId="{3083CE54-DF69-4B6F-9285-32E31BE6F541}"/>
          </ac:spMkLst>
        </pc:spChg>
        <pc:spChg chg="mod">
          <ac:chgData name="Kelly Witkowski" userId="S::kelly.witkowski@iica.int::617825cd-fc96-4dc5-8df2-a5ae6a500bc4" providerId="AD" clId="Web-{B811F355-A3E8-F84B-683D-F168958A030B}" dt="2023-03-07T19:26:57.378" v="254" actId="20577"/>
          <ac:spMkLst>
            <pc:docMk/>
            <pc:sldMk cId="1851207434" sldId="282"/>
            <ac:spMk id="22" creationId="{F5E96711-8D15-4A2C-89ED-062A383EECFB}"/>
          </ac:spMkLst>
        </pc:spChg>
        <pc:spChg chg="mod">
          <ac:chgData name="Kelly Witkowski" userId="S::kelly.witkowski@iica.int::617825cd-fc96-4dc5-8df2-a5ae6a500bc4" providerId="AD" clId="Web-{B811F355-A3E8-F84B-683D-F168958A030B}" dt="2023-03-07T19:26:59.534" v="255" actId="1076"/>
          <ac:spMkLst>
            <pc:docMk/>
            <pc:sldMk cId="1851207434" sldId="282"/>
            <ac:spMk id="25" creationId="{3F814F61-5ADF-4A57-88EC-665EEB1B3ACF}"/>
          </ac:spMkLst>
        </pc:spChg>
        <pc:spChg chg="del">
          <ac:chgData name="Kelly Witkowski" userId="S::kelly.witkowski@iica.int::617825cd-fc96-4dc5-8df2-a5ae6a500bc4" providerId="AD" clId="Web-{B811F355-A3E8-F84B-683D-F168958A030B}" dt="2023-03-07T19:25:54.219" v="211"/>
          <ac:spMkLst>
            <pc:docMk/>
            <pc:sldMk cId="1851207434" sldId="282"/>
            <ac:spMk id="30" creationId="{307B19C6-D78B-4F34-94A9-EED874C5A420}"/>
          </ac:spMkLst>
        </pc:spChg>
        <pc:spChg chg="mod">
          <ac:chgData name="Kelly Witkowski" userId="S::kelly.witkowski@iica.int::617825cd-fc96-4dc5-8df2-a5ae6a500bc4" providerId="AD" clId="Web-{B811F355-A3E8-F84B-683D-F168958A030B}" dt="2023-03-07T19:25:41.469" v="210"/>
          <ac:spMkLst>
            <pc:docMk/>
            <pc:sldMk cId="1851207434" sldId="282"/>
            <ac:spMk id="31" creationId="{CF0BBC37-7BB7-44B0-B45C-6D07F8C399E6}"/>
          </ac:spMkLst>
        </pc:spChg>
        <pc:spChg chg="add mod">
          <ac:chgData name="Kelly Witkowski" userId="S::kelly.witkowski@iica.int::617825cd-fc96-4dc5-8df2-a5ae6a500bc4" providerId="AD" clId="Web-{B811F355-A3E8-F84B-683D-F168958A030B}" dt="2023-03-07T19:27:04.909" v="259" actId="20577"/>
          <ac:spMkLst>
            <pc:docMk/>
            <pc:sldMk cId="1851207434" sldId="282"/>
            <ac:spMk id="203" creationId="{53FE3CD6-1B2B-168A-90CE-15F11BC7CD8F}"/>
          </ac:spMkLst>
        </pc:spChg>
        <pc:spChg chg="add mod">
          <ac:chgData name="Kelly Witkowski" userId="S::kelly.witkowski@iica.int::617825cd-fc96-4dc5-8df2-a5ae6a500bc4" providerId="AD" clId="Web-{B811F355-A3E8-F84B-683D-F168958A030B}" dt="2023-03-07T19:27:15.222" v="266" actId="20577"/>
          <ac:spMkLst>
            <pc:docMk/>
            <pc:sldMk cId="1851207434" sldId="282"/>
            <ac:spMk id="205" creationId="{995A8FB4-E59C-B2B4-16D2-27A841003922}"/>
          </ac:spMkLst>
        </pc:spChg>
        <pc:grpChg chg="del">
          <ac:chgData name="Kelly Witkowski" userId="S::kelly.witkowski@iica.int::617825cd-fc96-4dc5-8df2-a5ae6a500bc4" providerId="AD" clId="Web-{B811F355-A3E8-F84B-683D-F168958A030B}" dt="2023-03-07T19:24:16.153" v="176"/>
          <ac:grpSpMkLst>
            <pc:docMk/>
            <pc:sldMk cId="1851207434" sldId="282"/>
            <ac:grpSpMk id="6" creationId="{65547DF0-067B-4742-B5BF-7631A61527E5}"/>
          </ac:grpSpMkLst>
        </pc:grpChg>
        <pc:grpChg chg="mod">
          <ac:chgData name="Kelly Witkowski" userId="S::kelly.witkowski@iica.int::617825cd-fc96-4dc5-8df2-a5ae6a500bc4" providerId="AD" clId="Web-{B811F355-A3E8-F84B-683D-F168958A030B}" dt="2023-03-07T19:26:53.096" v="252" actId="14100"/>
          <ac:grpSpMkLst>
            <pc:docMk/>
            <pc:sldMk cId="1851207434" sldId="282"/>
            <ac:grpSpMk id="7" creationId="{DB290FA1-83EA-414D-8046-4CA6788AA254}"/>
          </ac:grpSpMkLst>
        </pc:grpChg>
        <pc:graphicFrameChg chg="add modGraphic">
          <ac:chgData name="Kelly Witkowski" userId="S::kelly.witkowski@iica.int::617825cd-fc96-4dc5-8df2-a5ae6a500bc4" providerId="AD" clId="Web-{B811F355-A3E8-F84B-683D-F168958A030B}" dt="2023-03-07T19:24:53.514" v="183" actId="20577"/>
          <ac:graphicFrameMkLst>
            <pc:docMk/>
            <pc:sldMk cId="1851207434" sldId="282"/>
            <ac:graphicFrameMk id="3" creationId="{87F32E36-4790-FA06-A40B-4BF868A56493}"/>
          </ac:graphicFrameMkLst>
        </pc:graphicFrameChg>
        <pc:graphicFrameChg chg="add del">
          <ac:chgData name="Kelly Witkowski" userId="S::kelly.witkowski@iica.int::617825cd-fc96-4dc5-8df2-a5ae6a500bc4" providerId="AD" clId="Web-{B811F355-A3E8-F84B-683D-F168958A030B}" dt="2023-03-07T19:26:19.704" v="217"/>
          <ac:graphicFrameMkLst>
            <pc:docMk/>
            <pc:sldMk cId="1851207434" sldId="282"/>
            <ac:graphicFrameMk id="195" creationId="{7AE62B1A-1F34-BEB1-91C7-198B8032711D}"/>
          </ac:graphicFrameMkLst>
        </pc:graphicFrameChg>
      </pc:sldChg>
      <pc:sldChg chg="addSp delSp modSp add ord">
        <pc:chgData name="Kelly Witkowski" userId="S::kelly.witkowski@iica.int::617825cd-fc96-4dc5-8df2-a5ae6a500bc4" providerId="AD" clId="Web-{B811F355-A3E8-F84B-683D-F168958A030B}" dt="2023-03-07T19:35:12.661" v="563" actId="20577"/>
        <pc:sldMkLst>
          <pc:docMk/>
          <pc:sldMk cId="486213226" sldId="283"/>
        </pc:sldMkLst>
        <pc:spChg chg="add mod">
          <ac:chgData name="Kelly Witkowski" userId="S::kelly.witkowski@iica.int::617825cd-fc96-4dc5-8df2-a5ae6a500bc4" providerId="AD" clId="Web-{B811F355-A3E8-F84B-683D-F168958A030B}" dt="2023-03-07T19:35:12.661" v="563" actId="20577"/>
          <ac:spMkLst>
            <pc:docMk/>
            <pc:sldMk cId="486213226" sldId="283"/>
            <ac:spMk id="3" creationId="{B7ACBBE2-CBF5-3CEC-0273-23B149F93CF6}"/>
          </ac:spMkLst>
        </pc:spChg>
        <pc:picChg chg="add del mod">
          <ac:chgData name="Kelly Witkowski" userId="S::kelly.witkowski@iica.int::617825cd-fc96-4dc5-8df2-a5ae6a500bc4" providerId="AD" clId="Web-{B811F355-A3E8-F84B-683D-F168958A030B}" dt="2023-03-07T19:34:37.269" v="469"/>
          <ac:picMkLst>
            <pc:docMk/>
            <pc:sldMk cId="486213226" sldId="283"/>
            <ac:picMk id="2" creationId="{1071B494-3330-155E-0438-CC4FB8360920}"/>
          </ac:picMkLst>
        </pc:picChg>
      </pc:sldChg>
      <pc:sldChg chg="new del ord">
        <pc:chgData name="Kelly Witkowski" userId="S::kelly.witkowski@iica.int::617825cd-fc96-4dc5-8df2-a5ae6a500bc4" providerId="AD" clId="Web-{B811F355-A3E8-F84B-683D-F168958A030B}" dt="2023-03-07T19:32:55.328" v="465"/>
        <pc:sldMkLst>
          <pc:docMk/>
          <pc:sldMk cId="1515436018" sldId="284"/>
        </pc:sldMkLst>
      </pc:sldChg>
      <pc:sldChg chg="addSp modSp add">
        <pc:chgData name="Kelly Witkowski" userId="S::kelly.witkowski@iica.int::617825cd-fc96-4dc5-8df2-a5ae6a500bc4" providerId="AD" clId="Web-{B811F355-A3E8-F84B-683D-F168958A030B}" dt="2023-03-07T19:47:59.485" v="571" actId="1076"/>
        <pc:sldMkLst>
          <pc:docMk/>
          <pc:sldMk cId="1317108644" sldId="285"/>
        </pc:sldMkLst>
        <pc:grpChg chg="mod">
          <ac:chgData name="Kelly Witkowski" userId="S::kelly.witkowski@iica.int::617825cd-fc96-4dc5-8df2-a5ae6a500bc4" providerId="AD" clId="Web-{B811F355-A3E8-F84B-683D-F168958A030B}" dt="2023-03-07T19:47:57" v="570" actId="1076"/>
          <ac:grpSpMkLst>
            <pc:docMk/>
            <pc:sldMk cId="1317108644" sldId="285"/>
            <ac:grpSpMk id="4" creationId="{231145B1-1AA3-9ABC-9631-7FBFAACBB931}"/>
          </ac:grpSpMkLst>
        </pc:grpChg>
        <pc:picChg chg="add mod">
          <ac:chgData name="Kelly Witkowski" userId="S::kelly.witkowski@iica.int::617825cd-fc96-4dc5-8df2-a5ae6a500bc4" providerId="AD" clId="Web-{B811F355-A3E8-F84B-683D-F168958A030B}" dt="2023-03-07T19:47:59.485" v="571" actId="1076"/>
          <ac:picMkLst>
            <pc:docMk/>
            <pc:sldMk cId="1317108644" sldId="285"/>
            <ac:picMk id="37" creationId="{D189CFC9-51D8-B4DA-F75A-45834322E180}"/>
          </ac:picMkLst>
        </pc:picChg>
        <pc:picChg chg="mod">
          <ac:chgData name="Kelly Witkowski" userId="S::kelly.witkowski@iica.int::617825cd-fc96-4dc5-8df2-a5ae6a500bc4" providerId="AD" clId="Web-{B811F355-A3E8-F84B-683D-F168958A030B}" dt="2023-03-07T19:40:55.032" v="568" actId="1076"/>
          <ac:picMkLst>
            <pc:docMk/>
            <pc:sldMk cId="1317108644" sldId="285"/>
            <ac:picMk id="1026" creationId="{E1AA79EE-D8F3-8DBA-FECC-5F0A9E05E971}"/>
          </ac:picMkLst>
        </pc:picChg>
      </pc:sldChg>
      <pc:sldMasterChg chg="modSldLayout">
        <pc:chgData name="Kelly Witkowski" userId="S::kelly.witkowski@iica.int::617825cd-fc96-4dc5-8df2-a5ae6a500bc4" providerId="AD" clId="Web-{B811F355-A3E8-F84B-683D-F168958A030B}" dt="2023-03-07T19:19:47.628" v="90"/>
        <pc:sldMasterMkLst>
          <pc:docMk/>
          <pc:sldMasterMk cId="2621239905" sldId="2147483661"/>
        </pc:sldMasterMkLst>
        <pc:sldLayoutChg chg="replId">
          <pc:chgData name="Kelly Witkowski" userId="S::kelly.witkowski@iica.int::617825cd-fc96-4dc5-8df2-a5ae6a500bc4" providerId="AD" clId="Web-{B811F355-A3E8-F84B-683D-F168958A030B}" dt="2023-03-07T19:19:47.628" v="90"/>
          <pc:sldLayoutMkLst>
            <pc:docMk/>
            <pc:sldMasterMk cId="2621239905" sldId="2147483661"/>
            <pc:sldLayoutMk cId="4240091250" sldId="2147483722"/>
          </pc:sldLayoutMkLst>
        </pc:sldLayoutChg>
      </pc:sldMasterChg>
      <pc:sldMasterChg chg="add addSldLayout">
        <pc:chgData name="Kelly Witkowski" userId="S::kelly.witkowski@iica.int::617825cd-fc96-4dc5-8df2-a5ae6a500bc4" providerId="AD" clId="Web-{B811F355-A3E8-F84B-683D-F168958A030B}" dt="2023-03-07T19:19:47.487" v="89"/>
        <pc:sldMasterMkLst>
          <pc:docMk/>
          <pc:sldMasterMk cId="2303876306" sldId="2147483673"/>
        </pc:sldMasterMkLst>
        <pc:sldLayoutChg chg="add">
          <pc:chgData name="Kelly Witkowski" userId="S::kelly.witkowski@iica.int::617825cd-fc96-4dc5-8df2-a5ae6a500bc4" providerId="AD" clId="Web-{B811F355-A3E8-F84B-683D-F168958A030B}" dt="2023-03-07T19:19:47.487" v="89"/>
          <pc:sldLayoutMkLst>
            <pc:docMk/>
            <pc:sldMasterMk cId="2303876306" sldId="2147483673"/>
            <pc:sldLayoutMk cId="4123112719" sldId="2147483674"/>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2119864853" sldId="2147483675"/>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90346193" sldId="2147483676"/>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1600296905" sldId="2147483677"/>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2481132114" sldId="2147483678"/>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4122154647" sldId="2147483679"/>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4262396277" sldId="2147483680"/>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3626033091" sldId="2147483681"/>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4108411866" sldId="2147483682"/>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2467705286" sldId="2147483683"/>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96326342" sldId="2147483684"/>
          </pc:sldLayoutMkLst>
        </pc:sldLayoutChg>
        <pc:sldLayoutChg chg="add">
          <pc:chgData name="Kelly Witkowski" userId="S::kelly.witkowski@iica.int::617825cd-fc96-4dc5-8df2-a5ae6a500bc4" providerId="AD" clId="Web-{B811F355-A3E8-F84B-683D-F168958A030B}" dt="2023-03-07T19:19:47.487" v="89"/>
          <pc:sldLayoutMkLst>
            <pc:docMk/>
            <pc:sldMasterMk cId="2303876306" sldId="2147483673"/>
            <pc:sldLayoutMk cId="2502844165" sldId="2147483685"/>
          </pc:sldLayoutMkLst>
        </pc:sldLayoutChg>
      </pc:sldMasterChg>
      <pc:sldMasterChg chg="add addSldLayout">
        <pc:chgData name="Kelly Witkowski" userId="S::kelly.witkowski@iica.int::617825cd-fc96-4dc5-8df2-a5ae6a500bc4" providerId="AD" clId="Web-{B811F355-A3E8-F84B-683D-F168958A030B}" dt="2023-03-07T19:19:47.347" v="88"/>
        <pc:sldMasterMkLst>
          <pc:docMk/>
          <pc:sldMasterMk cId="867760167" sldId="2147483686"/>
        </pc:sldMasterMkLst>
        <pc:sldLayoutChg chg="add">
          <pc:chgData name="Kelly Witkowski" userId="S::kelly.witkowski@iica.int::617825cd-fc96-4dc5-8df2-a5ae6a500bc4" providerId="AD" clId="Web-{B811F355-A3E8-F84B-683D-F168958A030B}" dt="2023-03-07T19:19:47.347" v="88"/>
          <pc:sldLayoutMkLst>
            <pc:docMk/>
            <pc:sldMasterMk cId="867760167" sldId="2147483686"/>
            <pc:sldLayoutMk cId="3644217479" sldId="2147483687"/>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1646395008" sldId="2147483688"/>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2496480395" sldId="2147483689"/>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4165533493" sldId="2147483690"/>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1133390988" sldId="2147483691"/>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1630848633" sldId="2147483692"/>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2576903271" sldId="2147483693"/>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1616736758" sldId="2147483694"/>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242178253" sldId="2147483695"/>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3752648812" sldId="2147483696"/>
          </pc:sldLayoutMkLst>
        </pc:sldLayoutChg>
        <pc:sldLayoutChg chg="add">
          <pc:chgData name="Kelly Witkowski" userId="S::kelly.witkowski@iica.int::617825cd-fc96-4dc5-8df2-a5ae6a500bc4" providerId="AD" clId="Web-{B811F355-A3E8-F84B-683D-F168958A030B}" dt="2023-03-07T19:19:47.347" v="88"/>
          <pc:sldLayoutMkLst>
            <pc:docMk/>
            <pc:sldMasterMk cId="867760167" sldId="2147483686"/>
            <pc:sldLayoutMk cId="4155999956" sldId="2147483697"/>
          </pc:sldLayoutMkLst>
        </pc:sldLayoutChg>
      </pc:sldMasterChg>
      <pc:sldMasterChg chg="add addSldLayout">
        <pc:chgData name="Kelly Witkowski" userId="S::kelly.witkowski@iica.int::617825cd-fc96-4dc5-8df2-a5ae6a500bc4" providerId="AD" clId="Web-{B811F355-A3E8-F84B-683D-F168958A030B}" dt="2023-03-07T19:29:40.727" v="360"/>
        <pc:sldMasterMkLst>
          <pc:docMk/>
          <pc:sldMasterMk cId="3727804797" sldId="2147483698"/>
        </pc:sldMasterMkLst>
        <pc:sldLayoutChg chg="add">
          <pc:chgData name="Kelly Witkowski" userId="S::kelly.witkowski@iica.int::617825cd-fc96-4dc5-8df2-a5ae6a500bc4" providerId="AD" clId="Web-{B811F355-A3E8-F84B-683D-F168958A030B}" dt="2023-03-07T19:29:40.727" v="360"/>
          <pc:sldLayoutMkLst>
            <pc:docMk/>
            <pc:sldMasterMk cId="3727804797" sldId="2147483698"/>
            <pc:sldLayoutMk cId="677376673" sldId="2147483699"/>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3888359706" sldId="2147483700"/>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2795106739" sldId="2147483701"/>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3295925989" sldId="2147483702"/>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742515290" sldId="2147483703"/>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819003701" sldId="2147483704"/>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2122866983" sldId="2147483705"/>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3537671820" sldId="2147483706"/>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2448792747" sldId="2147483707"/>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3953377958" sldId="2147483708"/>
          </pc:sldLayoutMkLst>
        </pc:sldLayoutChg>
        <pc:sldLayoutChg chg="add">
          <pc:chgData name="Kelly Witkowski" userId="S::kelly.witkowski@iica.int::617825cd-fc96-4dc5-8df2-a5ae6a500bc4" providerId="AD" clId="Web-{B811F355-A3E8-F84B-683D-F168958A030B}" dt="2023-03-07T19:29:40.727" v="360"/>
          <pc:sldLayoutMkLst>
            <pc:docMk/>
            <pc:sldMasterMk cId="3727804797" sldId="2147483698"/>
            <pc:sldLayoutMk cId="3900310095" sldId="2147483709"/>
          </pc:sldLayoutMkLst>
        </pc:sldLayoutChg>
      </pc:sldMasterChg>
      <pc:sldMasterChg chg="add replId addSldLayout modSldLayout">
        <pc:chgData name="Kelly Witkowski" userId="S::kelly.witkowski@iica.int::617825cd-fc96-4dc5-8df2-a5ae6a500bc4" providerId="AD" clId="Web-{B811F355-A3E8-F84B-683D-F168958A030B}" dt="2023-03-07T19:32:48.765" v="464"/>
        <pc:sldMasterMkLst>
          <pc:docMk/>
          <pc:sldMasterMk cId="134142925" sldId="2147483720"/>
        </pc:sldMasterMkLst>
        <pc:sldLayoutChg chg="add">
          <pc:chgData name="Kelly Witkowski" userId="S::kelly.witkowski@iica.int::617825cd-fc96-4dc5-8df2-a5ae6a500bc4" providerId="AD" clId="Web-{B811F355-A3E8-F84B-683D-F168958A030B}" dt="2023-03-07T19:19:47.628" v="90"/>
          <pc:sldLayoutMkLst>
            <pc:docMk/>
            <pc:sldMasterMk cId="134142925" sldId="2147483720"/>
            <pc:sldLayoutMk cId="2698482564" sldId="2147483672"/>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3179605514" sldId="2147483710"/>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3241816671" sldId="2147483711"/>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787311361" sldId="2147483712"/>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567713977" sldId="2147483713"/>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2880306496" sldId="2147483714"/>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1542349724" sldId="2147483715"/>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2396713424" sldId="2147483716"/>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2314188975" sldId="2147483717"/>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901914799" sldId="2147483718"/>
          </pc:sldLayoutMkLst>
        </pc:sldLayoutChg>
        <pc:sldLayoutChg chg="add replId">
          <pc:chgData name="Kelly Witkowski" userId="S::kelly.witkowski@iica.int::617825cd-fc96-4dc5-8df2-a5ae6a500bc4" providerId="AD" clId="Web-{B811F355-A3E8-F84B-683D-F168958A030B}" dt="2023-03-07T19:19:47.347" v="88"/>
          <pc:sldLayoutMkLst>
            <pc:docMk/>
            <pc:sldMasterMk cId="134142925" sldId="2147483720"/>
            <pc:sldLayoutMk cId="1496846805" sldId="2147483719"/>
          </pc:sldLayoutMkLst>
        </pc:sldLayoutChg>
        <pc:sldLayoutChg chg="add replId">
          <pc:chgData name="Kelly Witkowski" userId="S::kelly.witkowski@iica.int::617825cd-fc96-4dc5-8df2-a5ae6a500bc4" providerId="AD" clId="Web-{B811F355-A3E8-F84B-683D-F168958A030B}" dt="2023-03-07T19:19:47.487" v="89"/>
          <pc:sldLayoutMkLst>
            <pc:docMk/>
            <pc:sldMasterMk cId="134142925" sldId="2147483720"/>
            <pc:sldLayoutMk cId="594243203" sldId="2147483721"/>
          </pc:sldLayoutMkLst>
        </pc:sldLayoutChg>
        <pc:sldLayoutChg chg="add replId">
          <pc:chgData name="Kelly Witkowski" userId="S::kelly.witkowski@iica.int::617825cd-fc96-4dc5-8df2-a5ae6a500bc4" providerId="AD" clId="Web-{B811F355-A3E8-F84B-683D-F168958A030B}" dt="2023-03-07T19:32:48.765" v="464"/>
          <pc:sldLayoutMkLst>
            <pc:docMk/>
            <pc:sldMasterMk cId="134142925" sldId="2147483720"/>
            <pc:sldLayoutMk cId="3633092152" sldId="2147483728"/>
          </pc:sldLayoutMkLst>
        </pc:sldLayoutChg>
      </pc:sldMasterChg>
      <pc:sldMasterChg chg="replId modSldLayout">
        <pc:chgData name="Kelly Witkowski" userId="S::kelly.witkowski@iica.int::617825cd-fc96-4dc5-8df2-a5ae6a500bc4" providerId="AD" clId="Web-{B811F355-A3E8-F84B-683D-F168958A030B}" dt="2023-03-07T19:32:48.765" v="464"/>
        <pc:sldMasterMkLst>
          <pc:docMk/>
          <pc:sldMasterMk cId="4252391796" sldId="2147483725"/>
        </pc:sldMasterMkLst>
        <pc:sldLayoutChg chg="replId">
          <pc:chgData name="Kelly Witkowski" userId="S::kelly.witkowski@iica.int::617825cd-fc96-4dc5-8df2-a5ae6a500bc4" providerId="AD" clId="Web-{B811F355-A3E8-F84B-683D-F168958A030B}" dt="2023-03-07T19:32:48.765" v="464"/>
          <pc:sldLayoutMkLst>
            <pc:docMk/>
            <pc:sldMasterMk cId="4252391796" sldId="2147483725"/>
            <pc:sldLayoutMk cId="2219768511" sldId="2147483726"/>
          </pc:sldLayoutMkLst>
        </pc:sldLayoutChg>
        <pc:sldLayoutChg chg="replId">
          <pc:chgData name="Kelly Witkowski" userId="S::kelly.witkowski@iica.int::617825cd-fc96-4dc5-8df2-a5ae6a500bc4" providerId="AD" clId="Web-{B811F355-A3E8-F84B-683D-F168958A030B}" dt="2023-03-07T19:32:48.765" v="464"/>
          <pc:sldLayoutMkLst>
            <pc:docMk/>
            <pc:sldMasterMk cId="4252391796" sldId="2147483725"/>
            <pc:sldLayoutMk cId="1146943780" sldId="2147483727"/>
          </pc:sldLayoutMkLst>
        </pc:sldLayoutChg>
      </pc:sldMasterChg>
      <pc:sldMasterChg chg="add addSldLayout">
        <pc:chgData name="Kelly Witkowski" userId="S::kelly.witkowski@iica.int::617825cd-fc96-4dc5-8df2-a5ae6a500bc4" providerId="AD" clId="Web-{B811F355-A3E8-F84B-683D-F168958A030B}" dt="2023-03-07T19:32:48.765" v="464"/>
        <pc:sldMasterMkLst>
          <pc:docMk/>
          <pc:sldMasterMk cId="2487082014" sldId="2147483729"/>
        </pc:sldMasterMkLst>
        <pc:sldLayoutChg chg="add">
          <pc:chgData name="Kelly Witkowski" userId="S::kelly.witkowski@iica.int::617825cd-fc96-4dc5-8df2-a5ae6a500bc4" providerId="AD" clId="Web-{B811F355-A3E8-F84B-683D-F168958A030B}" dt="2023-03-07T19:32:48.765" v="464"/>
          <pc:sldLayoutMkLst>
            <pc:docMk/>
            <pc:sldMasterMk cId="2487082014" sldId="2147483729"/>
            <pc:sldLayoutMk cId="3736974299" sldId="2147483723"/>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1036026126" sldId="2147483724"/>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273578699" sldId="2147483730"/>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465253074" sldId="2147483731"/>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1793500660" sldId="2147483732"/>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1068680233" sldId="2147483733"/>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847545230" sldId="2147483734"/>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675800853" sldId="2147483735"/>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4263295808" sldId="2147483736"/>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168946633" sldId="2147483737"/>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387181335" sldId="2147483738"/>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329289952" sldId="2147483739"/>
          </pc:sldLayoutMkLst>
        </pc:sldLayoutChg>
        <pc:sldLayoutChg chg="add">
          <pc:chgData name="Kelly Witkowski" userId="S::kelly.witkowski@iica.int::617825cd-fc96-4dc5-8df2-a5ae6a500bc4" providerId="AD" clId="Web-{B811F355-A3E8-F84B-683D-F168958A030B}" dt="2023-03-07T19:32:48.765" v="464"/>
          <pc:sldLayoutMkLst>
            <pc:docMk/>
            <pc:sldMasterMk cId="2487082014" sldId="2147483729"/>
            <pc:sldLayoutMk cId="2478404908" sldId="214748374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E:\Mis%20Documentos\ToT%20iica\gr&#225;ficos%20Manual.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inEnd"/>
          <c:showLegendKey val="0"/>
          <c:showVal val="1"/>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900"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00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00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5D337E-EB6C-47ED-B21B-307E99280E10}"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00D0694D-CAFA-45A7-9262-7F81B7763565}">
      <dgm:prSet phldrT="[Text]"/>
      <dgm:spPr/>
      <dgm:t>
        <a:bodyPr/>
        <a:lstStyle/>
        <a:p>
          <a:r>
            <a:rPr lang="es-419">
              <a:latin typeface="Arial"/>
            </a:rPr>
            <a:t>Sequester</a:t>
          </a:r>
          <a:endParaRPr lang="es-419"/>
        </a:p>
        <a:p>
          <a:endParaRPr lang="en-US"/>
        </a:p>
      </dgm:t>
    </dgm:pt>
    <dgm:pt modelId="{2FCFA62C-E5A3-4187-ABEE-AFC26F0FACD1}" type="parTrans" cxnId="{DA5F3FC9-7A1B-40F8-BAB7-2EB3794ED79C}">
      <dgm:prSet/>
      <dgm:spPr/>
      <dgm:t>
        <a:bodyPr/>
        <a:lstStyle/>
        <a:p>
          <a:endParaRPr lang="en-US"/>
        </a:p>
      </dgm:t>
    </dgm:pt>
    <dgm:pt modelId="{1FFC695F-8AED-4161-A189-CC7E513D03A5}" type="sibTrans" cxnId="{DA5F3FC9-7A1B-40F8-BAB7-2EB3794ED79C}">
      <dgm:prSet/>
      <dgm:spPr/>
      <dgm:t>
        <a:bodyPr/>
        <a:lstStyle/>
        <a:p>
          <a:endParaRPr lang="en-US"/>
        </a:p>
      </dgm:t>
    </dgm:pt>
    <dgm:pt modelId="{4413600B-C94C-4C67-A3D3-FF661378BA7E}">
      <dgm:prSet phldrT="[Text]"/>
      <dgm:spPr/>
      <dgm:t>
        <a:bodyPr/>
        <a:lstStyle/>
        <a:p>
          <a:r>
            <a:rPr lang="es-419">
              <a:latin typeface="Arial"/>
            </a:rPr>
            <a:t>Emit</a:t>
          </a:r>
          <a:endParaRPr lang="es-419"/>
        </a:p>
        <a:p>
          <a:endParaRPr lang="en-US"/>
        </a:p>
      </dgm:t>
    </dgm:pt>
    <dgm:pt modelId="{F288EDEC-0A55-407C-95A2-EC002AEE3EBB}" type="parTrans" cxnId="{BD804B83-CCBA-4515-A17E-B3DAAA7F4FAE}">
      <dgm:prSet/>
      <dgm:spPr/>
      <dgm:t>
        <a:bodyPr/>
        <a:lstStyle/>
        <a:p>
          <a:endParaRPr lang="en-US"/>
        </a:p>
      </dgm:t>
    </dgm:pt>
    <dgm:pt modelId="{71B38B87-5167-4EE2-90DD-D800F67F2400}" type="sibTrans" cxnId="{BD804B83-CCBA-4515-A17E-B3DAAA7F4FAE}">
      <dgm:prSet/>
      <dgm:spPr/>
      <dgm:t>
        <a:bodyPr/>
        <a:lstStyle/>
        <a:p>
          <a:endParaRPr lang="en-US"/>
        </a:p>
      </dgm:t>
    </dgm:pt>
    <dgm:pt modelId="{E42C0B1F-3B63-4C15-8C26-65C072A2E220}">
      <dgm:prSet/>
      <dgm:spPr/>
      <dgm:t>
        <a:bodyPr/>
        <a:lstStyle/>
        <a:p>
          <a:endParaRPr lang="en-US"/>
        </a:p>
      </dgm:t>
    </dgm:pt>
    <dgm:pt modelId="{41042D92-FB84-4546-A3A2-C273F11A529B}" type="parTrans" cxnId="{6D39D6C3-D85D-4C1F-8B97-8F45C8F64011}">
      <dgm:prSet/>
      <dgm:spPr/>
      <dgm:t>
        <a:bodyPr/>
        <a:lstStyle/>
        <a:p>
          <a:endParaRPr lang="en-US"/>
        </a:p>
      </dgm:t>
    </dgm:pt>
    <dgm:pt modelId="{7B23F98C-F838-4BEA-AC7A-31E998D46A03}" type="sibTrans" cxnId="{6D39D6C3-D85D-4C1F-8B97-8F45C8F64011}">
      <dgm:prSet/>
      <dgm:spPr/>
      <dgm:t>
        <a:bodyPr/>
        <a:lstStyle/>
        <a:p>
          <a:endParaRPr lang="en-US"/>
        </a:p>
      </dgm:t>
    </dgm:pt>
    <dgm:pt modelId="{E8BEA032-761B-437F-ABE3-E316FD4AE1DE}" type="pres">
      <dgm:prSet presAssocID="{285D337E-EB6C-47ED-B21B-307E99280E10}" presName="compositeShape" presStyleCnt="0">
        <dgm:presLayoutVars>
          <dgm:chMax val="2"/>
          <dgm:dir/>
          <dgm:resizeHandles val="exact"/>
        </dgm:presLayoutVars>
      </dgm:prSet>
      <dgm:spPr/>
    </dgm:pt>
    <dgm:pt modelId="{450A83D0-9C3D-4D97-A118-08F862BED683}" type="pres">
      <dgm:prSet presAssocID="{285D337E-EB6C-47ED-B21B-307E99280E10}" presName="divider" presStyleLbl="fgShp" presStyleIdx="0" presStyleCnt="1"/>
      <dgm:spPr/>
    </dgm:pt>
    <dgm:pt modelId="{D9B34809-ADE5-4A3B-A723-08C453C55546}" type="pres">
      <dgm:prSet presAssocID="{00D0694D-CAFA-45A7-9262-7F81B7763565}" presName="downArrow" presStyleLbl="node1" presStyleIdx="0" presStyleCnt="2" custLinFactNeighborX="19991" custLinFactNeighborY="9237"/>
      <dgm:spPr>
        <a:solidFill>
          <a:schemeClr val="accent6"/>
        </a:solidFill>
      </dgm:spPr>
    </dgm:pt>
    <dgm:pt modelId="{228D8333-9D97-4615-B61F-035841960E38}" type="pres">
      <dgm:prSet presAssocID="{00D0694D-CAFA-45A7-9262-7F81B7763565}" presName="downArrowText" presStyleLbl="revTx" presStyleIdx="0" presStyleCnt="2">
        <dgm:presLayoutVars>
          <dgm:bulletEnabled val="1"/>
        </dgm:presLayoutVars>
      </dgm:prSet>
      <dgm:spPr/>
    </dgm:pt>
    <dgm:pt modelId="{9D35F923-D697-4933-8EFF-1527DE76310E}" type="pres">
      <dgm:prSet presAssocID="{4413600B-C94C-4C67-A3D3-FF661378BA7E}" presName="upArrow" presStyleLbl="node1" presStyleIdx="1" presStyleCnt="2" custLinFactNeighborX="-11682" custLinFactNeighborY="3542"/>
      <dgm:spPr>
        <a:solidFill>
          <a:srgbClr val="C00000"/>
        </a:solidFill>
      </dgm:spPr>
    </dgm:pt>
    <dgm:pt modelId="{59AE8DA1-3D45-4F92-9B40-27B210D13760}" type="pres">
      <dgm:prSet presAssocID="{4413600B-C94C-4C67-A3D3-FF661378BA7E}" presName="upArrowText" presStyleLbl="revTx" presStyleIdx="1" presStyleCnt="2">
        <dgm:presLayoutVars>
          <dgm:bulletEnabled val="1"/>
        </dgm:presLayoutVars>
      </dgm:prSet>
      <dgm:spPr/>
    </dgm:pt>
  </dgm:ptLst>
  <dgm:cxnLst>
    <dgm:cxn modelId="{892B3C20-0830-4FD0-BF61-D6D8D3EA0F6B}" type="presOf" srcId="{4413600B-C94C-4C67-A3D3-FF661378BA7E}" destId="{59AE8DA1-3D45-4F92-9B40-27B210D13760}" srcOrd="0" destOrd="0" presId="urn:microsoft.com/office/officeart/2005/8/layout/arrow3"/>
    <dgm:cxn modelId="{BD804B83-CCBA-4515-A17E-B3DAAA7F4FAE}" srcId="{285D337E-EB6C-47ED-B21B-307E99280E10}" destId="{4413600B-C94C-4C67-A3D3-FF661378BA7E}" srcOrd="1" destOrd="0" parTransId="{F288EDEC-0A55-407C-95A2-EC002AEE3EBB}" sibTransId="{71B38B87-5167-4EE2-90DD-D800F67F2400}"/>
    <dgm:cxn modelId="{C907A5C1-9A01-4527-AF3A-BEFD7206CC18}" type="presOf" srcId="{00D0694D-CAFA-45A7-9262-7F81B7763565}" destId="{228D8333-9D97-4615-B61F-035841960E38}" srcOrd="0" destOrd="0" presId="urn:microsoft.com/office/officeart/2005/8/layout/arrow3"/>
    <dgm:cxn modelId="{6D39D6C3-D85D-4C1F-8B97-8F45C8F64011}" srcId="{285D337E-EB6C-47ED-B21B-307E99280E10}" destId="{E42C0B1F-3B63-4C15-8C26-65C072A2E220}" srcOrd="2" destOrd="0" parTransId="{41042D92-FB84-4546-A3A2-C273F11A529B}" sibTransId="{7B23F98C-F838-4BEA-AC7A-31E998D46A03}"/>
    <dgm:cxn modelId="{DA5F3FC9-7A1B-40F8-BAB7-2EB3794ED79C}" srcId="{285D337E-EB6C-47ED-B21B-307E99280E10}" destId="{00D0694D-CAFA-45A7-9262-7F81B7763565}" srcOrd="0" destOrd="0" parTransId="{2FCFA62C-E5A3-4187-ABEE-AFC26F0FACD1}" sibTransId="{1FFC695F-8AED-4161-A189-CC7E513D03A5}"/>
    <dgm:cxn modelId="{123FBBFD-1258-4F79-8AED-60EB70807ECE}" type="presOf" srcId="{285D337E-EB6C-47ED-B21B-307E99280E10}" destId="{E8BEA032-761B-437F-ABE3-E316FD4AE1DE}" srcOrd="0" destOrd="0" presId="urn:microsoft.com/office/officeart/2005/8/layout/arrow3"/>
    <dgm:cxn modelId="{00773ACE-85AB-4166-B46F-582DB35F9B3E}" type="presParOf" srcId="{E8BEA032-761B-437F-ABE3-E316FD4AE1DE}" destId="{450A83D0-9C3D-4D97-A118-08F862BED683}" srcOrd="0" destOrd="0" presId="urn:microsoft.com/office/officeart/2005/8/layout/arrow3"/>
    <dgm:cxn modelId="{AC15CE1A-E066-44B1-95C1-7A40E9CABFC4}" type="presParOf" srcId="{E8BEA032-761B-437F-ABE3-E316FD4AE1DE}" destId="{D9B34809-ADE5-4A3B-A723-08C453C55546}" srcOrd="1" destOrd="0" presId="urn:microsoft.com/office/officeart/2005/8/layout/arrow3"/>
    <dgm:cxn modelId="{81D18474-C3E4-448B-B05D-D9AA63DA4185}" type="presParOf" srcId="{E8BEA032-761B-437F-ABE3-E316FD4AE1DE}" destId="{228D8333-9D97-4615-B61F-035841960E38}" srcOrd="2" destOrd="0" presId="urn:microsoft.com/office/officeart/2005/8/layout/arrow3"/>
    <dgm:cxn modelId="{1226DB03-F4FB-4FD5-A99E-3DE3109B7149}" type="presParOf" srcId="{E8BEA032-761B-437F-ABE3-E316FD4AE1DE}" destId="{9D35F923-D697-4933-8EFF-1527DE76310E}" srcOrd="3" destOrd="0" presId="urn:microsoft.com/office/officeart/2005/8/layout/arrow3"/>
    <dgm:cxn modelId="{93C732FB-0F5A-4564-8CA1-A630B288DF9E}" type="presParOf" srcId="{E8BEA032-761B-437F-ABE3-E316FD4AE1DE}" destId="{59AE8DA1-3D45-4F92-9B40-27B210D13760}"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B7BB04-45EF-44DF-A0EF-64EA7E1A1BA9}"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67FC9CDF-2955-452E-8A5F-BCA53CA765CE}">
      <dgm:prSet/>
      <dgm:spPr/>
      <dgm:t>
        <a:bodyPr/>
        <a:lstStyle/>
        <a:p>
          <a:r>
            <a:rPr lang="en-US" b="0" i="0"/>
            <a:t>Agricultures high dependence on weather and climate to produce food</a:t>
          </a:r>
          <a:endParaRPr lang="en-US"/>
        </a:p>
      </dgm:t>
    </dgm:pt>
    <dgm:pt modelId="{A86F2E44-31BD-4EDE-8364-8108E152E7FF}" type="parTrans" cxnId="{8BC872F6-85C4-4FD1-AF8F-83E732FD4840}">
      <dgm:prSet/>
      <dgm:spPr/>
      <dgm:t>
        <a:bodyPr/>
        <a:lstStyle/>
        <a:p>
          <a:endParaRPr lang="en-US"/>
        </a:p>
      </dgm:t>
    </dgm:pt>
    <dgm:pt modelId="{5CEFC5F4-6EDA-4505-AB82-E26276A9CCDE}" type="sibTrans" cxnId="{8BC872F6-85C4-4FD1-AF8F-83E732FD4840}">
      <dgm:prSet/>
      <dgm:spPr/>
      <dgm:t>
        <a:bodyPr/>
        <a:lstStyle/>
        <a:p>
          <a:endParaRPr lang="en-US"/>
        </a:p>
      </dgm:t>
    </dgm:pt>
    <dgm:pt modelId="{5706568F-6EA6-45DC-A4D2-E769384954E5}">
      <dgm:prSet/>
      <dgm:spPr/>
      <dgm:t>
        <a:bodyPr/>
        <a:lstStyle/>
        <a:p>
          <a:r>
            <a:rPr lang="en-US"/>
            <a:t>R</a:t>
          </a:r>
          <a:r>
            <a:rPr lang="en-US" b="0" i="0"/>
            <a:t>ainfall and climate extremes impact soil erosion, changes in pests and diseases, nutritional quality of some foods</a:t>
          </a:r>
          <a:endParaRPr lang="en-US"/>
        </a:p>
      </dgm:t>
    </dgm:pt>
    <dgm:pt modelId="{CB394535-E00C-4668-BF55-8F1D5803BB2C}" type="parTrans" cxnId="{3920B2EF-5F86-40FB-92EA-70CC72329F8C}">
      <dgm:prSet/>
      <dgm:spPr/>
      <dgm:t>
        <a:bodyPr/>
        <a:lstStyle/>
        <a:p>
          <a:endParaRPr lang="en-US"/>
        </a:p>
      </dgm:t>
    </dgm:pt>
    <dgm:pt modelId="{B609A189-00E3-496D-B5C7-34C30587E07F}" type="sibTrans" cxnId="{3920B2EF-5F86-40FB-92EA-70CC72329F8C}">
      <dgm:prSet/>
      <dgm:spPr/>
      <dgm:t>
        <a:bodyPr/>
        <a:lstStyle/>
        <a:p>
          <a:endParaRPr lang="en-US"/>
        </a:p>
      </dgm:t>
    </dgm:pt>
    <dgm:pt modelId="{B0CB1E3F-3B9C-4513-8482-60FC0A407AF7}">
      <dgm:prSet/>
      <dgm:spPr/>
      <dgm:t>
        <a:bodyPr/>
        <a:lstStyle/>
        <a:p>
          <a:r>
            <a:rPr lang="en-US" b="0" i="0"/>
            <a:t>Crop yields show strong correlation with temperature change</a:t>
          </a:r>
          <a:endParaRPr lang="en-US"/>
        </a:p>
      </dgm:t>
    </dgm:pt>
    <dgm:pt modelId="{646572DA-9A38-47D2-B35F-9C384A0C3798}" type="parTrans" cxnId="{4B1C0B8E-67BE-4BA7-AD54-BB2B4265DB3B}">
      <dgm:prSet/>
      <dgm:spPr/>
      <dgm:t>
        <a:bodyPr/>
        <a:lstStyle/>
        <a:p>
          <a:endParaRPr lang="en-US"/>
        </a:p>
      </dgm:t>
    </dgm:pt>
    <dgm:pt modelId="{2F844FE5-2833-4DC6-9C6A-B2EF903F8598}" type="sibTrans" cxnId="{4B1C0B8E-67BE-4BA7-AD54-BB2B4265DB3B}">
      <dgm:prSet/>
      <dgm:spPr/>
      <dgm:t>
        <a:bodyPr/>
        <a:lstStyle/>
        <a:p>
          <a:endParaRPr lang="en-US"/>
        </a:p>
      </dgm:t>
    </dgm:pt>
    <dgm:pt modelId="{A3600B56-92C3-403F-BF4D-88A9DEA4B77B}">
      <dgm:prSet/>
      <dgm:spPr/>
      <dgm:t>
        <a:bodyPr/>
        <a:lstStyle/>
        <a:p>
          <a:r>
            <a:rPr lang="en-US" b="0" i="0"/>
            <a:t>CC affect the livestock sector both by affecting the quantity and quality of feed</a:t>
          </a:r>
          <a:endParaRPr lang="en-US"/>
        </a:p>
      </dgm:t>
    </dgm:pt>
    <dgm:pt modelId="{E801A45B-27D1-4C2C-8D89-1EC8DDBF609C}" type="parTrans" cxnId="{54FDE706-D5F8-430C-BE41-23A6141F4224}">
      <dgm:prSet/>
      <dgm:spPr/>
      <dgm:t>
        <a:bodyPr/>
        <a:lstStyle/>
        <a:p>
          <a:endParaRPr lang="en-US"/>
        </a:p>
      </dgm:t>
    </dgm:pt>
    <dgm:pt modelId="{52FFEFE0-972B-4BF0-A05B-E416B825E890}" type="sibTrans" cxnId="{54FDE706-D5F8-430C-BE41-23A6141F4224}">
      <dgm:prSet/>
      <dgm:spPr/>
      <dgm:t>
        <a:bodyPr/>
        <a:lstStyle/>
        <a:p>
          <a:endParaRPr lang="en-US"/>
        </a:p>
      </dgm:t>
    </dgm:pt>
    <dgm:pt modelId="{1AABB732-31CE-47AF-B569-92C426A8D2ED}">
      <dgm:prSet/>
      <dgm:spPr/>
      <dgm:t>
        <a:bodyPr/>
        <a:lstStyle/>
        <a:p>
          <a:r>
            <a:rPr lang="en-US"/>
            <a:t>The regions large dependence on agriculture for livelihoods </a:t>
          </a:r>
        </a:p>
      </dgm:t>
    </dgm:pt>
    <dgm:pt modelId="{99D8FC26-ADE5-4D1D-8EEC-B4CFFFF5DE1C}" type="parTrans" cxnId="{33E29FDE-19EF-4DB3-A86E-CD059457F0B6}">
      <dgm:prSet/>
      <dgm:spPr/>
      <dgm:t>
        <a:bodyPr/>
        <a:lstStyle/>
        <a:p>
          <a:endParaRPr lang="en-US"/>
        </a:p>
      </dgm:t>
    </dgm:pt>
    <dgm:pt modelId="{FC3C11FE-140D-41EB-B86F-9890115BD5C0}" type="sibTrans" cxnId="{33E29FDE-19EF-4DB3-A86E-CD059457F0B6}">
      <dgm:prSet/>
      <dgm:spPr/>
      <dgm:t>
        <a:bodyPr/>
        <a:lstStyle/>
        <a:p>
          <a:endParaRPr lang="en-US"/>
        </a:p>
      </dgm:t>
    </dgm:pt>
    <dgm:pt modelId="{CD430759-304B-41BB-BE08-87C9E1F68E23}">
      <dgm:prSet/>
      <dgm:spPr/>
      <dgm:t>
        <a:bodyPr/>
        <a:lstStyle/>
        <a:p>
          <a:r>
            <a:rPr lang="en-US"/>
            <a:t>The regions lacks infrastructure for climate adaptation</a:t>
          </a:r>
        </a:p>
      </dgm:t>
    </dgm:pt>
    <dgm:pt modelId="{091D6008-0152-475A-A7DB-323E9572906D}" type="parTrans" cxnId="{1BC56CF3-9DC7-484A-B5AF-FAB21A8F3890}">
      <dgm:prSet/>
      <dgm:spPr/>
      <dgm:t>
        <a:bodyPr/>
        <a:lstStyle/>
        <a:p>
          <a:endParaRPr lang="en-US"/>
        </a:p>
      </dgm:t>
    </dgm:pt>
    <dgm:pt modelId="{2A62FA22-BE10-4B8A-8DF6-2F8CC9BDDA2A}" type="sibTrans" cxnId="{1BC56CF3-9DC7-484A-B5AF-FAB21A8F3890}">
      <dgm:prSet/>
      <dgm:spPr/>
      <dgm:t>
        <a:bodyPr/>
        <a:lstStyle/>
        <a:p>
          <a:endParaRPr lang="en-US"/>
        </a:p>
      </dgm:t>
    </dgm:pt>
    <dgm:pt modelId="{EA6ED0AD-84F8-46D5-8B11-313B5E2ADBB2}">
      <dgm:prSet/>
      <dgm:spPr/>
      <dgm:t>
        <a:bodyPr/>
        <a:lstStyle/>
        <a:p>
          <a:r>
            <a:rPr lang="en-US"/>
            <a:t>Direct agriculture GHG emissions from tillage practices, fertilized agricultural soils and livestock manure</a:t>
          </a:r>
        </a:p>
      </dgm:t>
    </dgm:pt>
    <dgm:pt modelId="{B5074623-9FC5-4F6B-8318-1674AC73B994}" type="parTrans" cxnId="{08B18B5A-80E9-4C3E-83C8-105CFED10B2A}">
      <dgm:prSet/>
      <dgm:spPr/>
      <dgm:t>
        <a:bodyPr/>
        <a:lstStyle/>
        <a:p>
          <a:endParaRPr lang="en-US"/>
        </a:p>
      </dgm:t>
    </dgm:pt>
    <dgm:pt modelId="{46C41EA6-F7C7-45BB-83D4-6D68DA06C774}" type="sibTrans" cxnId="{08B18B5A-80E9-4C3E-83C8-105CFED10B2A}">
      <dgm:prSet/>
      <dgm:spPr/>
      <dgm:t>
        <a:bodyPr/>
        <a:lstStyle/>
        <a:p>
          <a:endParaRPr lang="en-US"/>
        </a:p>
      </dgm:t>
    </dgm:pt>
    <dgm:pt modelId="{DE2957BE-89B6-4E79-AA93-94CB75CF3E1B}">
      <dgm:prSet/>
      <dgm:spPr/>
      <dgm:t>
        <a:bodyPr/>
        <a:lstStyle/>
        <a:p>
          <a:r>
            <a:rPr lang="en-US"/>
            <a:t>Indirect emissions from runoff and leaching of fertilizers, land-use changes, use of fossil fuels for mechanization and transportation</a:t>
          </a:r>
        </a:p>
      </dgm:t>
    </dgm:pt>
    <dgm:pt modelId="{99CBD343-F5D7-4836-9ED7-19F38970DBD6}" type="parTrans" cxnId="{2D7EFD74-90D6-432F-9739-C93DAA41437E}">
      <dgm:prSet/>
      <dgm:spPr/>
      <dgm:t>
        <a:bodyPr/>
        <a:lstStyle/>
        <a:p>
          <a:endParaRPr lang="en-US"/>
        </a:p>
      </dgm:t>
    </dgm:pt>
    <dgm:pt modelId="{8CE9261D-5156-4FB4-AAEB-3F070FABAA2A}" type="sibTrans" cxnId="{2D7EFD74-90D6-432F-9739-C93DAA41437E}">
      <dgm:prSet/>
      <dgm:spPr/>
      <dgm:t>
        <a:bodyPr/>
        <a:lstStyle/>
        <a:p>
          <a:endParaRPr lang="en-US"/>
        </a:p>
      </dgm:t>
    </dgm:pt>
    <dgm:pt modelId="{27858A91-5A5F-4664-A23F-7D0AC5CA6B1A}" type="pres">
      <dgm:prSet presAssocID="{F7B7BB04-45EF-44DF-A0EF-64EA7E1A1BA9}" presName="diagram" presStyleCnt="0">
        <dgm:presLayoutVars>
          <dgm:dir/>
          <dgm:resizeHandles val="exact"/>
        </dgm:presLayoutVars>
      </dgm:prSet>
      <dgm:spPr/>
    </dgm:pt>
    <dgm:pt modelId="{33A39C5B-E3B2-4B69-B92A-AA1A37A9E6CC}" type="pres">
      <dgm:prSet presAssocID="{67FC9CDF-2955-452E-8A5F-BCA53CA765CE}" presName="node" presStyleLbl="node1" presStyleIdx="0" presStyleCnt="8">
        <dgm:presLayoutVars>
          <dgm:bulletEnabled val="1"/>
        </dgm:presLayoutVars>
      </dgm:prSet>
      <dgm:spPr/>
    </dgm:pt>
    <dgm:pt modelId="{22228E97-841B-4601-890F-84BE09C71F4D}" type="pres">
      <dgm:prSet presAssocID="{5CEFC5F4-6EDA-4505-AB82-E26276A9CCDE}" presName="sibTrans" presStyleCnt="0"/>
      <dgm:spPr/>
    </dgm:pt>
    <dgm:pt modelId="{881A34CA-35D5-422F-BFF7-64FC7A7DA10B}" type="pres">
      <dgm:prSet presAssocID="{5706568F-6EA6-45DC-A4D2-E769384954E5}" presName="node" presStyleLbl="node1" presStyleIdx="1" presStyleCnt="8">
        <dgm:presLayoutVars>
          <dgm:bulletEnabled val="1"/>
        </dgm:presLayoutVars>
      </dgm:prSet>
      <dgm:spPr/>
    </dgm:pt>
    <dgm:pt modelId="{9FCF79B4-EB37-4998-8586-E0F7DF732249}" type="pres">
      <dgm:prSet presAssocID="{B609A189-00E3-496D-B5C7-34C30587E07F}" presName="sibTrans" presStyleCnt="0"/>
      <dgm:spPr/>
    </dgm:pt>
    <dgm:pt modelId="{9507A662-1B9D-4DF8-953D-8C6CB11A1B90}" type="pres">
      <dgm:prSet presAssocID="{B0CB1E3F-3B9C-4513-8482-60FC0A407AF7}" presName="node" presStyleLbl="node1" presStyleIdx="2" presStyleCnt="8">
        <dgm:presLayoutVars>
          <dgm:bulletEnabled val="1"/>
        </dgm:presLayoutVars>
      </dgm:prSet>
      <dgm:spPr/>
    </dgm:pt>
    <dgm:pt modelId="{F6FE08C7-FAC0-4540-8CD6-7E323DD20C90}" type="pres">
      <dgm:prSet presAssocID="{2F844FE5-2833-4DC6-9C6A-B2EF903F8598}" presName="sibTrans" presStyleCnt="0"/>
      <dgm:spPr/>
    </dgm:pt>
    <dgm:pt modelId="{DD6B074D-A7C3-446E-9E42-9F57E48323FD}" type="pres">
      <dgm:prSet presAssocID="{A3600B56-92C3-403F-BF4D-88A9DEA4B77B}" presName="node" presStyleLbl="node1" presStyleIdx="3" presStyleCnt="8">
        <dgm:presLayoutVars>
          <dgm:bulletEnabled val="1"/>
        </dgm:presLayoutVars>
      </dgm:prSet>
      <dgm:spPr/>
    </dgm:pt>
    <dgm:pt modelId="{A16886BF-CA9E-4D58-99BE-8CCD442529AB}" type="pres">
      <dgm:prSet presAssocID="{52FFEFE0-972B-4BF0-A05B-E416B825E890}" presName="sibTrans" presStyleCnt="0"/>
      <dgm:spPr/>
    </dgm:pt>
    <dgm:pt modelId="{395D896D-CE74-4CC3-ABE7-FBF3292C8211}" type="pres">
      <dgm:prSet presAssocID="{1AABB732-31CE-47AF-B569-92C426A8D2ED}" presName="node" presStyleLbl="node1" presStyleIdx="4" presStyleCnt="8">
        <dgm:presLayoutVars>
          <dgm:bulletEnabled val="1"/>
        </dgm:presLayoutVars>
      </dgm:prSet>
      <dgm:spPr/>
    </dgm:pt>
    <dgm:pt modelId="{C31D6796-4248-437F-82DC-EEE2BE0C20CD}" type="pres">
      <dgm:prSet presAssocID="{FC3C11FE-140D-41EB-B86F-9890115BD5C0}" presName="sibTrans" presStyleCnt="0"/>
      <dgm:spPr/>
    </dgm:pt>
    <dgm:pt modelId="{6A026100-9319-44C6-957B-4121AF1F7DB3}" type="pres">
      <dgm:prSet presAssocID="{CD430759-304B-41BB-BE08-87C9E1F68E23}" presName="node" presStyleLbl="node1" presStyleIdx="5" presStyleCnt="8">
        <dgm:presLayoutVars>
          <dgm:bulletEnabled val="1"/>
        </dgm:presLayoutVars>
      </dgm:prSet>
      <dgm:spPr/>
    </dgm:pt>
    <dgm:pt modelId="{E9335525-2F35-41CB-A284-BBE3C43DE619}" type="pres">
      <dgm:prSet presAssocID="{2A62FA22-BE10-4B8A-8DF6-2F8CC9BDDA2A}" presName="sibTrans" presStyleCnt="0"/>
      <dgm:spPr/>
    </dgm:pt>
    <dgm:pt modelId="{B5E0DDFA-101C-402A-A8F4-D8350297F862}" type="pres">
      <dgm:prSet presAssocID="{EA6ED0AD-84F8-46D5-8B11-313B5E2ADBB2}" presName="node" presStyleLbl="node1" presStyleIdx="6" presStyleCnt="8">
        <dgm:presLayoutVars>
          <dgm:bulletEnabled val="1"/>
        </dgm:presLayoutVars>
      </dgm:prSet>
      <dgm:spPr/>
    </dgm:pt>
    <dgm:pt modelId="{E0629E2E-D648-4F91-AA03-7C2451F5AD73}" type="pres">
      <dgm:prSet presAssocID="{46C41EA6-F7C7-45BB-83D4-6D68DA06C774}" presName="sibTrans" presStyleCnt="0"/>
      <dgm:spPr/>
    </dgm:pt>
    <dgm:pt modelId="{9C52D284-C354-40C8-B6E0-AB78A744E5D1}" type="pres">
      <dgm:prSet presAssocID="{DE2957BE-89B6-4E79-AA93-94CB75CF3E1B}" presName="node" presStyleLbl="node1" presStyleIdx="7" presStyleCnt="8">
        <dgm:presLayoutVars>
          <dgm:bulletEnabled val="1"/>
        </dgm:presLayoutVars>
      </dgm:prSet>
      <dgm:spPr/>
    </dgm:pt>
  </dgm:ptLst>
  <dgm:cxnLst>
    <dgm:cxn modelId="{54FDE706-D5F8-430C-BE41-23A6141F4224}" srcId="{F7B7BB04-45EF-44DF-A0EF-64EA7E1A1BA9}" destId="{A3600B56-92C3-403F-BF4D-88A9DEA4B77B}" srcOrd="3" destOrd="0" parTransId="{E801A45B-27D1-4C2C-8D89-1EC8DDBF609C}" sibTransId="{52FFEFE0-972B-4BF0-A05B-E416B825E890}"/>
    <dgm:cxn modelId="{2D7EFD74-90D6-432F-9739-C93DAA41437E}" srcId="{F7B7BB04-45EF-44DF-A0EF-64EA7E1A1BA9}" destId="{DE2957BE-89B6-4E79-AA93-94CB75CF3E1B}" srcOrd="7" destOrd="0" parTransId="{99CBD343-F5D7-4836-9ED7-19F38970DBD6}" sibTransId="{8CE9261D-5156-4FB4-AAEB-3F070FABAA2A}"/>
    <dgm:cxn modelId="{08B18B5A-80E9-4C3E-83C8-105CFED10B2A}" srcId="{F7B7BB04-45EF-44DF-A0EF-64EA7E1A1BA9}" destId="{EA6ED0AD-84F8-46D5-8B11-313B5E2ADBB2}" srcOrd="6" destOrd="0" parTransId="{B5074623-9FC5-4F6B-8318-1674AC73B994}" sibTransId="{46C41EA6-F7C7-45BB-83D4-6D68DA06C774}"/>
    <dgm:cxn modelId="{69DCA18A-80A0-43F5-8FC1-763951B1B1FE}" type="presOf" srcId="{A3600B56-92C3-403F-BF4D-88A9DEA4B77B}" destId="{DD6B074D-A7C3-446E-9E42-9F57E48323FD}" srcOrd="0" destOrd="0" presId="urn:microsoft.com/office/officeart/2005/8/layout/default"/>
    <dgm:cxn modelId="{67771D8D-D554-4B22-AF19-1C20C1373D67}" type="presOf" srcId="{EA6ED0AD-84F8-46D5-8B11-313B5E2ADBB2}" destId="{B5E0DDFA-101C-402A-A8F4-D8350297F862}" srcOrd="0" destOrd="0" presId="urn:microsoft.com/office/officeart/2005/8/layout/default"/>
    <dgm:cxn modelId="{86DAA28D-586D-4AA9-AEAF-6A010C4CD3EC}" type="presOf" srcId="{DE2957BE-89B6-4E79-AA93-94CB75CF3E1B}" destId="{9C52D284-C354-40C8-B6E0-AB78A744E5D1}" srcOrd="0" destOrd="0" presId="urn:microsoft.com/office/officeart/2005/8/layout/default"/>
    <dgm:cxn modelId="{4B1C0B8E-67BE-4BA7-AD54-BB2B4265DB3B}" srcId="{F7B7BB04-45EF-44DF-A0EF-64EA7E1A1BA9}" destId="{B0CB1E3F-3B9C-4513-8482-60FC0A407AF7}" srcOrd="2" destOrd="0" parTransId="{646572DA-9A38-47D2-B35F-9C384A0C3798}" sibTransId="{2F844FE5-2833-4DC6-9C6A-B2EF903F8598}"/>
    <dgm:cxn modelId="{167C07A6-5B1A-4F19-81E3-67C45793EF86}" type="presOf" srcId="{CD430759-304B-41BB-BE08-87C9E1F68E23}" destId="{6A026100-9319-44C6-957B-4121AF1F7DB3}" srcOrd="0" destOrd="0" presId="urn:microsoft.com/office/officeart/2005/8/layout/default"/>
    <dgm:cxn modelId="{860831AE-C04D-4895-87D6-FCDF34675AA1}" type="presOf" srcId="{67FC9CDF-2955-452E-8A5F-BCA53CA765CE}" destId="{33A39C5B-E3B2-4B69-B92A-AA1A37A9E6CC}" srcOrd="0" destOrd="0" presId="urn:microsoft.com/office/officeart/2005/8/layout/default"/>
    <dgm:cxn modelId="{853187B1-688A-425F-BFE6-F5A0661BCD61}" type="presOf" srcId="{B0CB1E3F-3B9C-4513-8482-60FC0A407AF7}" destId="{9507A662-1B9D-4DF8-953D-8C6CB11A1B90}" srcOrd="0" destOrd="0" presId="urn:microsoft.com/office/officeart/2005/8/layout/default"/>
    <dgm:cxn modelId="{C4A184B2-86EF-4804-A938-7487DC7C3E83}" type="presOf" srcId="{F7B7BB04-45EF-44DF-A0EF-64EA7E1A1BA9}" destId="{27858A91-5A5F-4664-A23F-7D0AC5CA6B1A}" srcOrd="0" destOrd="0" presId="urn:microsoft.com/office/officeart/2005/8/layout/default"/>
    <dgm:cxn modelId="{87C521CC-7FC6-4D6A-8A34-F18818943226}" type="presOf" srcId="{1AABB732-31CE-47AF-B569-92C426A8D2ED}" destId="{395D896D-CE74-4CC3-ABE7-FBF3292C8211}" srcOrd="0" destOrd="0" presId="urn:microsoft.com/office/officeart/2005/8/layout/default"/>
    <dgm:cxn modelId="{798A93D4-AF1B-4690-A238-1D0179533724}" type="presOf" srcId="{5706568F-6EA6-45DC-A4D2-E769384954E5}" destId="{881A34CA-35D5-422F-BFF7-64FC7A7DA10B}" srcOrd="0" destOrd="0" presId="urn:microsoft.com/office/officeart/2005/8/layout/default"/>
    <dgm:cxn modelId="{33E29FDE-19EF-4DB3-A86E-CD059457F0B6}" srcId="{F7B7BB04-45EF-44DF-A0EF-64EA7E1A1BA9}" destId="{1AABB732-31CE-47AF-B569-92C426A8D2ED}" srcOrd="4" destOrd="0" parTransId="{99D8FC26-ADE5-4D1D-8EEC-B4CFFFF5DE1C}" sibTransId="{FC3C11FE-140D-41EB-B86F-9890115BD5C0}"/>
    <dgm:cxn modelId="{3920B2EF-5F86-40FB-92EA-70CC72329F8C}" srcId="{F7B7BB04-45EF-44DF-A0EF-64EA7E1A1BA9}" destId="{5706568F-6EA6-45DC-A4D2-E769384954E5}" srcOrd="1" destOrd="0" parTransId="{CB394535-E00C-4668-BF55-8F1D5803BB2C}" sibTransId="{B609A189-00E3-496D-B5C7-34C30587E07F}"/>
    <dgm:cxn modelId="{1BC56CF3-9DC7-484A-B5AF-FAB21A8F3890}" srcId="{F7B7BB04-45EF-44DF-A0EF-64EA7E1A1BA9}" destId="{CD430759-304B-41BB-BE08-87C9E1F68E23}" srcOrd="5" destOrd="0" parTransId="{091D6008-0152-475A-A7DB-323E9572906D}" sibTransId="{2A62FA22-BE10-4B8A-8DF6-2F8CC9BDDA2A}"/>
    <dgm:cxn modelId="{8BC872F6-85C4-4FD1-AF8F-83E732FD4840}" srcId="{F7B7BB04-45EF-44DF-A0EF-64EA7E1A1BA9}" destId="{67FC9CDF-2955-452E-8A5F-BCA53CA765CE}" srcOrd="0" destOrd="0" parTransId="{A86F2E44-31BD-4EDE-8364-8108E152E7FF}" sibTransId="{5CEFC5F4-6EDA-4505-AB82-E26276A9CCDE}"/>
    <dgm:cxn modelId="{9AEBA0E8-93CF-4525-9A10-73DB83446DAB}" type="presParOf" srcId="{27858A91-5A5F-4664-A23F-7D0AC5CA6B1A}" destId="{33A39C5B-E3B2-4B69-B92A-AA1A37A9E6CC}" srcOrd="0" destOrd="0" presId="urn:microsoft.com/office/officeart/2005/8/layout/default"/>
    <dgm:cxn modelId="{8BFB79BF-A0EA-4D50-A85D-184BB58822BC}" type="presParOf" srcId="{27858A91-5A5F-4664-A23F-7D0AC5CA6B1A}" destId="{22228E97-841B-4601-890F-84BE09C71F4D}" srcOrd="1" destOrd="0" presId="urn:microsoft.com/office/officeart/2005/8/layout/default"/>
    <dgm:cxn modelId="{8005843A-47D4-42E4-A6A4-244535FA559E}" type="presParOf" srcId="{27858A91-5A5F-4664-A23F-7D0AC5CA6B1A}" destId="{881A34CA-35D5-422F-BFF7-64FC7A7DA10B}" srcOrd="2" destOrd="0" presId="urn:microsoft.com/office/officeart/2005/8/layout/default"/>
    <dgm:cxn modelId="{B868D2A7-4576-466D-A4ED-EF420127597E}" type="presParOf" srcId="{27858A91-5A5F-4664-A23F-7D0AC5CA6B1A}" destId="{9FCF79B4-EB37-4998-8586-E0F7DF732249}" srcOrd="3" destOrd="0" presId="urn:microsoft.com/office/officeart/2005/8/layout/default"/>
    <dgm:cxn modelId="{F81BB8C8-B34E-4377-8C55-D2CB4B9BBFE7}" type="presParOf" srcId="{27858A91-5A5F-4664-A23F-7D0AC5CA6B1A}" destId="{9507A662-1B9D-4DF8-953D-8C6CB11A1B90}" srcOrd="4" destOrd="0" presId="urn:microsoft.com/office/officeart/2005/8/layout/default"/>
    <dgm:cxn modelId="{E914540D-473F-4C2D-81CB-01185C1D1DE4}" type="presParOf" srcId="{27858A91-5A5F-4664-A23F-7D0AC5CA6B1A}" destId="{F6FE08C7-FAC0-4540-8CD6-7E323DD20C90}" srcOrd="5" destOrd="0" presId="urn:microsoft.com/office/officeart/2005/8/layout/default"/>
    <dgm:cxn modelId="{DD60A28D-C76A-4C76-BC92-0F51220CAA63}" type="presParOf" srcId="{27858A91-5A5F-4664-A23F-7D0AC5CA6B1A}" destId="{DD6B074D-A7C3-446E-9E42-9F57E48323FD}" srcOrd="6" destOrd="0" presId="urn:microsoft.com/office/officeart/2005/8/layout/default"/>
    <dgm:cxn modelId="{0DC92890-EFAF-4B5D-B8FD-1822CB5DFC32}" type="presParOf" srcId="{27858A91-5A5F-4664-A23F-7D0AC5CA6B1A}" destId="{A16886BF-CA9E-4D58-99BE-8CCD442529AB}" srcOrd="7" destOrd="0" presId="urn:microsoft.com/office/officeart/2005/8/layout/default"/>
    <dgm:cxn modelId="{EB02A66C-2FDE-4007-B069-27A683DBBF3B}" type="presParOf" srcId="{27858A91-5A5F-4664-A23F-7D0AC5CA6B1A}" destId="{395D896D-CE74-4CC3-ABE7-FBF3292C8211}" srcOrd="8" destOrd="0" presId="urn:microsoft.com/office/officeart/2005/8/layout/default"/>
    <dgm:cxn modelId="{EA878F6F-FF95-4727-A139-FE24BB730946}" type="presParOf" srcId="{27858A91-5A5F-4664-A23F-7D0AC5CA6B1A}" destId="{C31D6796-4248-437F-82DC-EEE2BE0C20CD}" srcOrd="9" destOrd="0" presId="urn:microsoft.com/office/officeart/2005/8/layout/default"/>
    <dgm:cxn modelId="{786B9F32-ADA4-448E-B3EB-30D6ACAE62FC}" type="presParOf" srcId="{27858A91-5A5F-4664-A23F-7D0AC5CA6B1A}" destId="{6A026100-9319-44C6-957B-4121AF1F7DB3}" srcOrd="10" destOrd="0" presId="urn:microsoft.com/office/officeart/2005/8/layout/default"/>
    <dgm:cxn modelId="{7702D1F3-6C49-48A4-AA4E-E3FD6FB6BC2B}" type="presParOf" srcId="{27858A91-5A5F-4664-A23F-7D0AC5CA6B1A}" destId="{E9335525-2F35-41CB-A284-BBE3C43DE619}" srcOrd="11" destOrd="0" presId="urn:microsoft.com/office/officeart/2005/8/layout/default"/>
    <dgm:cxn modelId="{87B5DB35-1C4B-462C-9618-645FD87D2120}" type="presParOf" srcId="{27858A91-5A5F-4664-A23F-7D0AC5CA6B1A}" destId="{B5E0DDFA-101C-402A-A8F4-D8350297F862}" srcOrd="12" destOrd="0" presId="urn:microsoft.com/office/officeart/2005/8/layout/default"/>
    <dgm:cxn modelId="{66890F59-1361-4252-AE7C-CF8608525471}" type="presParOf" srcId="{27858A91-5A5F-4664-A23F-7D0AC5CA6B1A}" destId="{E0629E2E-D648-4F91-AA03-7C2451F5AD73}" srcOrd="13" destOrd="0" presId="urn:microsoft.com/office/officeart/2005/8/layout/default"/>
    <dgm:cxn modelId="{84968645-6E94-4913-807D-D4543340B2CF}" type="presParOf" srcId="{27858A91-5A5F-4664-A23F-7D0AC5CA6B1A}" destId="{9C52D284-C354-40C8-B6E0-AB78A744E5D1}"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4FD572-2F22-401B-B582-C06380DC2FE7}" type="doc">
      <dgm:prSet loTypeId="urn:microsoft.com/office/officeart/2005/8/layout/radial4" loCatId="relationship" qsTypeId="urn:microsoft.com/office/officeart/2005/8/quickstyle/simple1" qsCatId="simple" csTypeId="urn:microsoft.com/office/officeart/2005/8/colors/colorful2" csCatId="colorful" phldr="1"/>
      <dgm:spPr/>
      <dgm:t>
        <a:bodyPr/>
        <a:lstStyle/>
        <a:p>
          <a:endParaRPr lang="es-CR"/>
        </a:p>
      </dgm:t>
    </dgm:pt>
    <dgm:pt modelId="{6CB46143-E78C-4D98-9187-FA9D1B5B1076}">
      <dgm:prSet phldrT="[Text]"/>
      <dgm:spPr>
        <a:ln>
          <a:solidFill>
            <a:schemeClr val="accent2">
              <a:lumMod val="50000"/>
            </a:schemeClr>
          </a:solidFill>
        </a:ln>
      </dgm:spPr>
      <dgm:t>
        <a:bodyPr/>
        <a:lstStyle/>
        <a:p>
          <a:r>
            <a:rPr lang="es-CR" err="1"/>
            <a:t>Climate</a:t>
          </a:r>
          <a:r>
            <a:rPr lang="es-CR"/>
            <a:t> </a:t>
          </a:r>
          <a:r>
            <a:rPr lang="es-CR" err="1"/>
            <a:t>responsive</a:t>
          </a:r>
          <a:r>
            <a:rPr lang="es-CR"/>
            <a:t> </a:t>
          </a:r>
          <a:r>
            <a:rPr lang="es-CR" err="1"/>
            <a:t>agricultural</a:t>
          </a:r>
          <a:r>
            <a:rPr lang="es-CR"/>
            <a:t> sector</a:t>
          </a:r>
        </a:p>
      </dgm:t>
    </dgm:pt>
    <dgm:pt modelId="{59CC198F-BCAF-46CE-87FD-94E4A82D41F5}" type="parTrans" cxnId="{9062161F-F6ED-4470-89C3-9BF96EC51750}">
      <dgm:prSet/>
      <dgm:spPr/>
      <dgm:t>
        <a:bodyPr/>
        <a:lstStyle/>
        <a:p>
          <a:endParaRPr lang="es-CR"/>
        </a:p>
      </dgm:t>
    </dgm:pt>
    <dgm:pt modelId="{E145CF7B-D1D4-4A1B-85E4-0B584B3D1288}" type="sibTrans" cxnId="{9062161F-F6ED-4470-89C3-9BF96EC51750}">
      <dgm:prSet/>
      <dgm:spPr/>
      <dgm:t>
        <a:bodyPr/>
        <a:lstStyle/>
        <a:p>
          <a:endParaRPr lang="es-CR"/>
        </a:p>
      </dgm:t>
    </dgm:pt>
    <dgm:pt modelId="{3037D4F7-88A6-4496-8E32-42EAE270AC72}">
      <dgm:prSet phldrT="[Text]"/>
      <dgm:spPr/>
      <dgm:t>
        <a:bodyPr/>
        <a:lstStyle/>
        <a:p>
          <a:r>
            <a:rPr lang="es-CR"/>
            <a:t>Participation and </a:t>
          </a:r>
          <a:r>
            <a:rPr lang="es-CR" err="1"/>
            <a:t>Engagement</a:t>
          </a:r>
          <a:r>
            <a:rPr lang="es-CR"/>
            <a:t> </a:t>
          </a:r>
        </a:p>
      </dgm:t>
    </dgm:pt>
    <dgm:pt modelId="{FC5A28A8-3578-461D-A393-FEDB4A288151}" type="parTrans" cxnId="{6BE75562-F34B-473B-BA13-DBDD7E8829F7}">
      <dgm:prSet/>
      <dgm:spPr>
        <a:solidFill>
          <a:schemeClr val="bg1"/>
        </a:solidFill>
      </dgm:spPr>
      <dgm:t>
        <a:bodyPr/>
        <a:lstStyle/>
        <a:p>
          <a:endParaRPr lang="es-CR"/>
        </a:p>
      </dgm:t>
    </dgm:pt>
    <dgm:pt modelId="{84C96DAC-FFD1-4D49-99A3-54C3DCDF1224}" type="sibTrans" cxnId="{6BE75562-F34B-473B-BA13-DBDD7E8829F7}">
      <dgm:prSet/>
      <dgm:spPr/>
      <dgm:t>
        <a:bodyPr/>
        <a:lstStyle/>
        <a:p>
          <a:endParaRPr lang="es-CR"/>
        </a:p>
      </dgm:t>
    </dgm:pt>
    <dgm:pt modelId="{7FADF565-A2A0-41D1-8D5B-BA42FA7DC30F}">
      <dgm:prSet phldrT="[Text]"/>
      <dgm:spPr/>
      <dgm:t>
        <a:bodyPr/>
        <a:lstStyle/>
        <a:p>
          <a:r>
            <a:rPr lang="es-CR"/>
            <a:t>Information and </a:t>
          </a:r>
          <a:r>
            <a:rPr lang="es-CR" err="1"/>
            <a:t>Evidence</a:t>
          </a:r>
          <a:endParaRPr lang="es-CR"/>
        </a:p>
      </dgm:t>
    </dgm:pt>
    <dgm:pt modelId="{CCB88C2B-A550-461B-B761-E4666B868969}" type="parTrans" cxnId="{86A36E8F-58D2-4283-955A-6DBFCAEBCD4A}">
      <dgm:prSet/>
      <dgm:spPr>
        <a:solidFill>
          <a:schemeClr val="bg1"/>
        </a:solidFill>
      </dgm:spPr>
      <dgm:t>
        <a:bodyPr/>
        <a:lstStyle/>
        <a:p>
          <a:endParaRPr lang="es-CR"/>
        </a:p>
      </dgm:t>
    </dgm:pt>
    <dgm:pt modelId="{A117AF26-6090-4F9A-9F34-4781FE7260E7}" type="sibTrans" cxnId="{86A36E8F-58D2-4283-955A-6DBFCAEBCD4A}">
      <dgm:prSet/>
      <dgm:spPr/>
      <dgm:t>
        <a:bodyPr/>
        <a:lstStyle/>
        <a:p>
          <a:endParaRPr lang="es-CR"/>
        </a:p>
      </dgm:t>
    </dgm:pt>
    <dgm:pt modelId="{E47C82D4-44ED-42B9-8AAD-6C474A5D7C54}">
      <dgm:prSet phldrT="[Text]"/>
      <dgm:spPr/>
      <dgm:t>
        <a:bodyPr/>
        <a:lstStyle/>
        <a:p>
          <a:r>
            <a:rPr lang="es-CR"/>
            <a:t>Strengthened </a:t>
          </a:r>
          <a:r>
            <a:rPr lang="es-CR" err="1"/>
            <a:t>Capacity</a:t>
          </a:r>
          <a:r>
            <a:rPr lang="es-CR"/>
            <a:t> </a:t>
          </a:r>
        </a:p>
      </dgm:t>
    </dgm:pt>
    <dgm:pt modelId="{1F9F7641-6B5D-4F0D-A2F2-5A2F5EB6B066}" type="parTrans" cxnId="{330D498A-1966-40A3-B317-967206438636}">
      <dgm:prSet/>
      <dgm:spPr>
        <a:solidFill>
          <a:schemeClr val="bg1"/>
        </a:solidFill>
      </dgm:spPr>
      <dgm:t>
        <a:bodyPr/>
        <a:lstStyle/>
        <a:p>
          <a:endParaRPr lang="es-CR"/>
        </a:p>
      </dgm:t>
    </dgm:pt>
    <dgm:pt modelId="{7DAA1B1F-F1D6-4316-B88A-B7065316E165}" type="sibTrans" cxnId="{330D498A-1966-40A3-B317-967206438636}">
      <dgm:prSet/>
      <dgm:spPr/>
      <dgm:t>
        <a:bodyPr/>
        <a:lstStyle/>
        <a:p>
          <a:endParaRPr lang="es-CR"/>
        </a:p>
      </dgm:t>
    </dgm:pt>
    <dgm:pt modelId="{D3E89FDC-FAAE-4470-BD60-E38F647400CC}" type="pres">
      <dgm:prSet presAssocID="{C44FD572-2F22-401B-B582-C06380DC2FE7}" presName="cycle" presStyleCnt="0">
        <dgm:presLayoutVars>
          <dgm:chMax val="1"/>
          <dgm:dir/>
          <dgm:animLvl val="ctr"/>
          <dgm:resizeHandles val="exact"/>
        </dgm:presLayoutVars>
      </dgm:prSet>
      <dgm:spPr/>
    </dgm:pt>
    <dgm:pt modelId="{76FEE478-601E-4E34-9645-441AD07D81C5}" type="pres">
      <dgm:prSet presAssocID="{6CB46143-E78C-4D98-9187-FA9D1B5B1076}" presName="centerShape" presStyleLbl="node0" presStyleIdx="0" presStyleCnt="1" custLinFactNeighborX="-1750" custLinFactNeighborY="7974"/>
      <dgm:spPr/>
    </dgm:pt>
    <dgm:pt modelId="{FAD7EC14-FAE0-429F-8B3F-3E9F7D5501D7}" type="pres">
      <dgm:prSet presAssocID="{FC5A28A8-3578-461D-A393-FEDB4A288151}" presName="parTrans" presStyleLbl="bgSibTrans2D1" presStyleIdx="0" presStyleCnt="3" custLinFactNeighborX="5176" custLinFactNeighborY="-25050"/>
      <dgm:spPr/>
    </dgm:pt>
    <dgm:pt modelId="{640A6E61-E974-4AB8-9E3D-5C89CD4925DB}" type="pres">
      <dgm:prSet presAssocID="{3037D4F7-88A6-4496-8E32-42EAE270AC72}" presName="node" presStyleLbl="node1" presStyleIdx="0" presStyleCnt="3" custRadScaleRad="146215" custRadScaleInc="16726">
        <dgm:presLayoutVars>
          <dgm:bulletEnabled val="1"/>
        </dgm:presLayoutVars>
      </dgm:prSet>
      <dgm:spPr/>
    </dgm:pt>
    <dgm:pt modelId="{EFC6FCE1-C1B1-446B-B536-3531AC0F40C5}" type="pres">
      <dgm:prSet presAssocID="{CCB88C2B-A550-461B-B761-E4666B868969}" presName="parTrans" presStyleLbl="bgSibTrans2D1" presStyleIdx="1" presStyleCnt="3"/>
      <dgm:spPr/>
    </dgm:pt>
    <dgm:pt modelId="{58B189DD-3B45-4D57-A5E1-79576D160BA8}" type="pres">
      <dgm:prSet presAssocID="{7FADF565-A2A0-41D1-8D5B-BA42FA7DC30F}" presName="node" presStyleLbl="node1" presStyleIdx="1" presStyleCnt="3" custRadScaleRad="102584" custRadScaleInc="1086">
        <dgm:presLayoutVars>
          <dgm:bulletEnabled val="1"/>
        </dgm:presLayoutVars>
      </dgm:prSet>
      <dgm:spPr/>
    </dgm:pt>
    <dgm:pt modelId="{7435AD8E-545F-4FF9-BEBD-E85F7B836502}" type="pres">
      <dgm:prSet presAssocID="{1F9F7641-6B5D-4F0D-A2F2-5A2F5EB6B066}" presName="parTrans" presStyleLbl="bgSibTrans2D1" presStyleIdx="2" presStyleCnt="3"/>
      <dgm:spPr/>
    </dgm:pt>
    <dgm:pt modelId="{025E0F0F-0BB3-4F89-9978-5AFD3E430770}" type="pres">
      <dgm:prSet presAssocID="{E47C82D4-44ED-42B9-8AAD-6C474A5D7C54}" presName="node" presStyleLbl="node1" presStyleIdx="2" presStyleCnt="3" custRadScaleRad="131125" custRadScaleInc="-27451">
        <dgm:presLayoutVars>
          <dgm:bulletEnabled val="1"/>
        </dgm:presLayoutVars>
      </dgm:prSet>
      <dgm:spPr/>
    </dgm:pt>
  </dgm:ptLst>
  <dgm:cxnLst>
    <dgm:cxn modelId="{9062161F-F6ED-4470-89C3-9BF96EC51750}" srcId="{C44FD572-2F22-401B-B582-C06380DC2FE7}" destId="{6CB46143-E78C-4D98-9187-FA9D1B5B1076}" srcOrd="0" destOrd="0" parTransId="{59CC198F-BCAF-46CE-87FD-94E4A82D41F5}" sibTransId="{E145CF7B-D1D4-4A1B-85E4-0B584B3D1288}"/>
    <dgm:cxn modelId="{1F24991F-101D-4D0F-BD85-D928964C47CC}" type="presOf" srcId="{6CB46143-E78C-4D98-9187-FA9D1B5B1076}" destId="{76FEE478-601E-4E34-9645-441AD07D81C5}" srcOrd="0" destOrd="0" presId="urn:microsoft.com/office/officeart/2005/8/layout/radial4"/>
    <dgm:cxn modelId="{3627AB3B-F9F8-422A-ABF5-B01D4F62B182}" type="presOf" srcId="{7FADF565-A2A0-41D1-8D5B-BA42FA7DC30F}" destId="{58B189DD-3B45-4D57-A5E1-79576D160BA8}" srcOrd="0" destOrd="0" presId="urn:microsoft.com/office/officeart/2005/8/layout/radial4"/>
    <dgm:cxn modelId="{6BE75562-F34B-473B-BA13-DBDD7E8829F7}" srcId="{6CB46143-E78C-4D98-9187-FA9D1B5B1076}" destId="{3037D4F7-88A6-4496-8E32-42EAE270AC72}" srcOrd="0" destOrd="0" parTransId="{FC5A28A8-3578-461D-A393-FEDB4A288151}" sibTransId="{84C96DAC-FFD1-4D49-99A3-54C3DCDF1224}"/>
    <dgm:cxn modelId="{C81DC86B-0DA3-462B-B9AF-74147B75377B}" type="presOf" srcId="{1F9F7641-6B5D-4F0D-A2F2-5A2F5EB6B066}" destId="{7435AD8E-545F-4FF9-BEBD-E85F7B836502}" srcOrd="0" destOrd="0" presId="urn:microsoft.com/office/officeart/2005/8/layout/radial4"/>
    <dgm:cxn modelId="{74ADE273-268C-4B6A-92FE-7FCAE7FE9B45}" type="presOf" srcId="{FC5A28A8-3578-461D-A393-FEDB4A288151}" destId="{FAD7EC14-FAE0-429F-8B3F-3E9F7D5501D7}" srcOrd="0" destOrd="0" presId="urn:microsoft.com/office/officeart/2005/8/layout/radial4"/>
    <dgm:cxn modelId="{F88A127F-412A-4BE3-BA66-964240F3E1C0}" type="presOf" srcId="{E47C82D4-44ED-42B9-8AAD-6C474A5D7C54}" destId="{025E0F0F-0BB3-4F89-9978-5AFD3E430770}" srcOrd="0" destOrd="0" presId="urn:microsoft.com/office/officeart/2005/8/layout/radial4"/>
    <dgm:cxn modelId="{330D498A-1966-40A3-B317-967206438636}" srcId="{6CB46143-E78C-4D98-9187-FA9D1B5B1076}" destId="{E47C82D4-44ED-42B9-8AAD-6C474A5D7C54}" srcOrd="2" destOrd="0" parTransId="{1F9F7641-6B5D-4F0D-A2F2-5A2F5EB6B066}" sibTransId="{7DAA1B1F-F1D6-4316-B88A-B7065316E165}"/>
    <dgm:cxn modelId="{6394628D-8422-416A-B02F-993B16875854}" type="presOf" srcId="{CCB88C2B-A550-461B-B761-E4666B868969}" destId="{EFC6FCE1-C1B1-446B-B536-3531AC0F40C5}" srcOrd="0" destOrd="0" presId="urn:microsoft.com/office/officeart/2005/8/layout/radial4"/>
    <dgm:cxn modelId="{86A36E8F-58D2-4283-955A-6DBFCAEBCD4A}" srcId="{6CB46143-E78C-4D98-9187-FA9D1B5B1076}" destId="{7FADF565-A2A0-41D1-8D5B-BA42FA7DC30F}" srcOrd="1" destOrd="0" parTransId="{CCB88C2B-A550-461B-B761-E4666B868969}" sibTransId="{A117AF26-6090-4F9A-9F34-4781FE7260E7}"/>
    <dgm:cxn modelId="{E009DE97-D4A8-4355-A22E-4C00254CF8B7}" type="presOf" srcId="{3037D4F7-88A6-4496-8E32-42EAE270AC72}" destId="{640A6E61-E974-4AB8-9E3D-5C89CD4925DB}" srcOrd="0" destOrd="0" presId="urn:microsoft.com/office/officeart/2005/8/layout/radial4"/>
    <dgm:cxn modelId="{3CA50CD7-74CB-4397-92CD-8AA470AD667E}" type="presOf" srcId="{C44FD572-2F22-401B-B582-C06380DC2FE7}" destId="{D3E89FDC-FAAE-4470-BD60-E38F647400CC}" srcOrd="0" destOrd="0" presId="urn:microsoft.com/office/officeart/2005/8/layout/radial4"/>
    <dgm:cxn modelId="{CAA09769-1DD6-49C6-85D7-37399618FD62}" type="presParOf" srcId="{D3E89FDC-FAAE-4470-BD60-E38F647400CC}" destId="{76FEE478-601E-4E34-9645-441AD07D81C5}" srcOrd="0" destOrd="0" presId="urn:microsoft.com/office/officeart/2005/8/layout/radial4"/>
    <dgm:cxn modelId="{28F62975-3099-417F-969A-F87A9EAC4C6F}" type="presParOf" srcId="{D3E89FDC-FAAE-4470-BD60-E38F647400CC}" destId="{FAD7EC14-FAE0-429F-8B3F-3E9F7D5501D7}" srcOrd="1" destOrd="0" presId="urn:microsoft.com/office/officeart/2005/8/layout/radial4"/>
    <dgm:cxn modelId="{6715899F-5414-44A1-B853-A869E7CB537B}" type="presParOf" srcId="{D3E89FDC-FAAE-4470-BD60-E38F647400CC}" destId="{640A6E61-E974-4AB8-9E3D-5C89CD4925DB}" srcOrd="2" destOrd="0" presId="urn:microsoft.com/office/officeart/2005/8/layout/radial4"/>
    <dgm:cxn modelId="{84C3AF0F-28C4-41B8-873A-37CDDE5C4F91}" type="presParOf" srcId="{D3E89FDC-FAAE-4470-BD60-E38F647400CC}" destId="{EFC6FCE1-C1B1-446B-B536-3531AC0F40C5}" srcOrd="3" destOrd="0" presId="urn:microsoft.com/office/officeart/2005/8/layout/radial4"/>
    <dgm:cxn modelId="{156AC8EA-C3A1-4B44-A356-E0C508815E8C}" type="presParOf" srcId="{D3E89FDC-FAAE-4470-BD60-E38F647400CC}" destId="{58B189DD-3B45-4D57-A5E1-79576D160BA8}" srcOrd="4" destOrd="0" presId="urn:microsoft.com/office/officeart/2005/8/layout/radial4"/>
    <dgm:cxn modelId="{5B08F28A-8E0A-4FA7-8733-CF881A558E90}" type="presParOf" srcId="{D3E89FDC-FAAE-4470-BD60-E38F647400CC}" destId="{7435AD8E-545F-4FF9-BEBD-E85F7B836502}" srcOrd="5" destOrd="0" presId="urn:microsoft.com/office/officeart/2005/8/layout/radial4"/>
    <dgm:cxn modelId="{83BDEBCE-294A-42C0-BD57-867F75F4BBCC}" type="presParOf" srcId="{D3E89FDC-FAAE-4470-BD60-E38F647400CC}" destId="{025E0F0F-0BB3-4F89-9978-5AFD3E430770}" srcOrd="6" destOrd="0" presId="urn:microsoft.com/office/officeart/2005/8/layout/radial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0A83D0-9C3D-4D97-A118-08F862BED683}">
      <dsp:nvSpPr>
        <dsp:cNvPr id="0" name=""/>
        <dsp:cNvSpPr/>
      </dsp:nvSpPr>
      <dsp:spPr>
        <a:xfrm rot="21300000">
          <a:off x="10929" y="938976"/>
          <a:ext cx="3539708" cy="40534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B34809-ADE5-4A3B-A723-08C453C55546}">
      <dsp:nvSpPr>
        <dsp:cNvPr id="0" name=""/>
        <dsp:cNvSpPr/>
      </dsp:nvSpPr>
      <dsp:spPr>
        <a:xfrm>
          <a:off x="640985" y="198528"/>
          <a:ext cx="1068470" cy="913321"/>
        </a:xfrm>
        <a:prstGeom prst="downArrow">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8D8333-9D97-4615-B61F-035841960E38}">
      <dsp:nvSpPr>
        <dsp:cNvPr id="0" name=""/>
        <dsp:cNvSpPr/>
      </dsp:nvSpPr>
      <dsp:spPr>
        <a:xfrm>
          <a:off x="1887630" y="0"/>
          <a:ext cx="1139701" cy="958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s-419" sz="1500" kern="1200">
              <a:latin typeface="Arial"/>
            </a:rPr>
            <a:t>Sequester</a:t>
          </a:r>
          <a:endParaRPr lang="es-419" sz="1500" kern="1200"/>
        </a:p>
        <a:p>
          <a:pPr marL="0" lvl="0" indent="0" algn="ctr" defTabSz="666750">
            <a:lnSpc>
              <a:spcPct val="90000"/>
            </a:lnSpc>
            <a:spcBef>
              <a:spcPct val="0"/>
            </a:spcBef>
            <a:spcAft>
              <a:spcPct val="35000"/>
            </a:spcAft>
            <a:buNone/>
          </a:pPr>
          <a:endParaRPr lang="en-US" sz="1500" kern="1200"/>
        </a:p>
      </dsp:txBody>
      <dsp:txXfrm>
        <a:off x="1887630" y="0"/>
        <a:ext cx="1139701" cy="958987"/>
      </dsp:txXfrm>
    </dsp:sp>
    <dsp:sp modelId="{9D35F923-D697-4933-8EFF-1527DE76310E}">
      <dsp:nvSpPr>
        <dsp:cNvPr id="0" name=""/>
        <dsp:cNvSpPr/>
      </dsp:nvSpPr>
      <dsp:spPr>
        <a:xfrm>
          <a:off x="1940890" y="1288166"/>
          <a:ext cx="1068470" cy="913321"/>
        </a:xfrm>
        <a:prstGeom prst="upArrow">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AE8DA1-3D45-4F92-9B40-27B210D13760}">
      <dsp:nvSpPr>
        <dsp:cNvPr id="0" name=""/>
        <dsp:cNvSpPr/>
      </dsp:nvSpPr>
      <dsp:spPr>
        <a:xfrm>
          <a:off x="534235" y="1324315"/>
          <a:ext cx="1139701" cy="958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s-419" sz="1500" kern="1200">
              <a:latin typeface="Arial"/>
            </a:rPr>
            <a:t>Emit</a:t>
          </a:r>
          <a:endParaRPr lang="es-419" sz="1500" kern="1200"/>
        </a:p>
        <a:p>
          <a:pPr marL="0" lvl="0" indent="0" algn="ctr" defTabSz="666750">
            <a:lnSpc>
              <a:spcPct val="90000"/>
            </a:lnSpc>
            <a:spcBef>
              <a:spcPct val="0"/>
            </a:spcBef>
            <a:spcAft>
              <a:spcPct val="35000"/>
            </a:spcAft>
            <a:buNone/>
          </a:pPr>
          <a:endParaRPr lang="en-US" sz="1500" kern="1200"/>
        </a:p>
      </dsp:txBody>
      <dsp:txXfrm>
        <a:off x="534235" y="1324315"/>
        <a:ext cx="1139701" cy="9589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A39C5B-E3B2-4B69-B92A-AA1A37A9E6CC}">
      <dsp:nvSpPr>
        <dsp:cNvPr id="0" name=""/>
        <dsp:cNvSpPr/>
      </dsp:nvSpPr>
      <dsp:spPr>
        <a:xfrm>
          <a:off x="2678" y="228488"/>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kern="1200"/>
            <a:t>Agricultures high dependence on weather and climate to produce food</a:t>
          </a:r>
          <a:endParaRPr lang="en-US" sz="1100" kern="1200"/>
        </a:p>
      </dsp:txBody>
      <dsp:txXfrm>
        <a:off x="2678" y="228488"/>
        <a:ext cx="2125265" cy="1275159"/>
      </dsp:txXfrm>
    </dsp:sp>
    <dsp:sp modelId="{881A34CA-35D5-422F-BFF7-64FC7A7DA10B}">
      <dsp:nvSpPr>
        <dsp:cNvPr id="0" name=""/>
        <dsp:cNvSpPr/>
      </dsp:nvSpPr>
      <dsp:spPr>
        <a:xfrm>
          <a:off x="2340471" y="228488"/>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R</a:t>
          </a:r>
          <a:r>
            <a:rPr lang="en-US" sz="1100" b="0" i="0" kern="1200"/>
            <a:t>ainfall and climate extremes impact soil erosion, changes in pests and diseases, nutritional quality of some foods</a:t>
          </a:r>
          <a:endParaRPr lang="en-US" sz="1100" kern="1200"/>
        </a:p>
      </dsp:txBody>
      <dsp:txXfrm>
        <a:off x="2340471" y="228488"/>
        <a:ext cx="2125265" cy="1275159"/>
      </dsp:txXfrm>
    </dsp:sp>
    <dsp:sp modelId="{9507A662-1B9D-4DF8-953D-8C6CB11A1B90}">
      <dsp:nvSpPr>
        <dsp:cNvPr id="0" name=""/>
        <dsp:cNvSpPr/>
      </dsp:nvSpPr>
      <dsp:spPr>
        <a:xfrm>
          <a:off x="4678263" y="228488"/>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kern="1200"/>
            <a:t>Crop yields show strong correlation with temperature change</a:t>
          </a:r>
          <a:endParaRPr lang="en-US" sz="1100" kern="1200"/>
        </a:p>
      </dsp:txBody>
      <dsp:txXfrm>
        <a:off x="4678263" y="228488"/>
        <a:ext cx="2125265" cy="1275159"/>
      </dsp:txXfrm>
    </dsp:sp>
    <dsp:sp modelId="{DD6B074D-A7C3-446E-9E42-9F57E48323FD}">
      <dsp:nvSpPr>
        <dsp:cNvPr id="0" name=""/>
        <dsp:cNvSpPr/>
      </dsp:nvSpPr>
      <dsp:spPr>
        <a:xfrm>
          <a:off x="7016055" y="228488"/>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kern="1200"/>
            <a:t>CC affect the livestock sector both by affecting the quantity and quality of feed</a:t>
          </a:r>
          <a:endParaRPr lang="en-US" sz="1100" kern="1200"/>
        </a:p>
      </dsp:txBody>
      <dsp:txXfrm>
        <a:off x="7016055" y="228488"/>
        <a:ext cx="2125265" cy="1275159"/>
      </dsp:txXfrm>
    </dsp:sp>
    <dsp:sp modelId="{395D896D-CE74-4CC3-ABE7-FBF3292C8211}">
      <dsp:nvSpPr>
        <dsp:cNvPr id="0" name=""/>
        <dsp:cNvSpPr/>
      </dsp:nvSpPr>
      <dsp:spPr>
        <a:xfrm>
          <a:off x="2678" y="1716174"/>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The regions large dependence on agriculture for livelihoods </a:t>
          </a:r>
        </a:p>
      </dsp:txBody>
      <dsp:txXfrm>
        <a:off x="2678" y="1716174"/>
        <a:ext cx="2125265" cy="1275159"/>
      </dsp:txXfrm>
    </dsp:sp>
    <dsp:sp modelId="{6A026100-9319-44C6-957B-4121AF1F7DB3}">
      <dsp:nvSpPr>
        <dsp:cNvPr id="0" name=""/>
        <dsp:cNvSpPr/>
      </dsp:nvSpPr>
      <dsp:spPr>
        <a:xfrm>
          <a:off x="2340471" y="1716174"/>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The regions lacks infrastructure for climate adaptation</a:t>
          </a:r>
        </a:p>
      </dsp:txBody>
      <dsp:txXfrm>
        <a:off x="2340471" y="1716174"/>
        <a:ext cx="2125265" cy="1275159"/>
      </dsp:txXfrm>
    </dsp:sp>
    <dsp:sp modelId="{B5E0DDFA-101C-402A-A8F4-D8350297F862}">
      <dsp:nvSpPr>
        <dsp:cNvPr id="0" name=""/>
        <dsp:cNvSpPr/>
      </dsp:nvSpPr>
      <dsp:spPr>
        <a:xfrm>
          <a:off x="4678263" y="1716174"/>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Direct agriculture GHG emissions from tillage practices, fertilized agricultural soils and livestock manure</a:t>
          </a:r>
        </a:p>
      </dsp:txBody>
      <dsp:txXfrm>
        <a:off x="4678263" y="1716174"/>
        <a:ext cx="2125265" cy="1275159"/>
      </dsp:txXfrm>
    </dsp:sp>
    <dsp:sp modelId="{9C52D284-C354-40C8-B6E0-AB78A744E5D1}">
      <dsp:nvSpPr>
        <dsp:cNvPr id="0" name=""/>
        <dsp:cNvSpPr/>
      </dsp:nvSpPr>
      <dsp:spPr>
        <a:xfrm>
          <a:off x="7016055" y="1716174"/>
          <a:ext cx="2125265" cy="1275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Indirect emissions from runoff and leaching of fertilizers, land-use changes, use of fossil fuels for mechanization and transportation</a:t>
          </a:r>
        </a:p>
      </dsp:txBody>
      <dsp:txXfrm>
        <a:off x="7016055" y="1716174"/>
        <a:ext cx="2125265" cy="12751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FEE478-601E-4E34-9645-441AD07D81C5}">
      <dsp:nvSpPr>
        <dsp:cNvPr id="0" name=""/>
        <dsp:cNvSpPr/>
      </dsp:nvSpPr>
      <dsp:spPr>
        <a:xfrm>
          <a:off x="974141" y="1325859"/>
          <a:ext cx="939594" cy="939594"/>
        </a:xfrm>
        <a:prstGeom prst="ellipse">
          <a:avLst/>
        </a:prstGeom>
        <a:solidFill>
          <a:schemeClr val="accent1">
            <a:hueOff val="0"/>
            <a:satOff val="0"/>
            <a:lumOff val="0"/>
            <a:alphaOff val="0"/>
          </a:schemeClr>
        </a:solidFill>
        <a:ln w="12700"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s-CR" sz="1100" kern="1200" err="1"/>
            <a:t>Climate</a:t>
          </a:r>
          <a:r>
            <a:rPr lang="es-CR" sz="1100" kern="1200"/>
            <a:t> </a:t>
          </a:r>
          <a:r>
            <a:rPr lang="es-CR" sz="1100" kern="1200" err="1"/>
            <a:t>responsive</a:t>
          </a:r>
          <a:r>
            <a:rPr lang="es-CR" sz="1100" kern="1200"/>
            <a:t> </a:t>
          </a:r>
          <a:r>
            <a:rPr lang="es-CR" sz="1100" kern="1200" err="1"/>
            <a:t>agricultural</a:t>
          </a:r>
          <a:r>
            <a:rPr lang="es-CR" sz="1100" kern="1200"/>
            <a:t> sector</a:t>
          </a:r>
        </a:p>
      </dsp:txBody>
      <dsp:txXfrm>
        <a:off x="1111741" y="1463459"/>
        <a:ext cx="664394" cy="664394"/>
      </dsp:txXfrm>
    </dsp:sp>
    <dsp:sp modelId="{FAD7EC14-FAE0-429F-8B3F-3E9F7D5501D7}">
      <dsp:nvSpPr>
        <dsp:cNvPr id="0" name=""/>
        <dsp:cNvSpPr/>
      </dsp:nvSpPr>
      <dsp:spPr>
        <a:xfrm rot="14070833">
          <a:off x="259870" y="675782"/>
          <a:ext cx="1180077" cy="267784"/>
        </a:xfrm>
        <a:prstGeom prst="lef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sp>
    <dsp:sp modelId="{640A6E61-E974-4AB8-9E3D-5C89CD4925DB}">
      <dsp:nvSpPr>
        <dsp:cNvPr id="0" name=""/>
        <dsp:cNvSpPr/>
      </dsp:nvSpPr>
      <dsp:spPr>
        <a:xfrm>
          <a:off x="0" y="39265"/>
          <a:ext cx="892614" cy="7140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s-CR" sz="1100" kern="1200"/>
            <a:t>Participation and </a:t>
          </a:r>
          <a:r>
            <a:rPr lang="es-CR" sz="1100" kern="1200" err="1"/>
            <a:t>Engagement</a:t>
          </a:r>
          <a:r>
            <a:rPr lang="es-CR" sz="1100" kern="1200"/>
            <a:t> </a:t>
          </a:r>
        </a:p>
      </dsp:txBody>
      <dsp:txXfrm>
        <a:off x="20915" y="60180"/>
        <a:ext cx="850784" cy="672261"/>
      </dsp:txXfrm>
    </dsp:sp>
    <dsp:sp modelId="{EFC6FCE1-C1B1-446B-B536-3531AC0F40C5}">
      <dsp:nvSpPr>
        <dsp:cNvPr id="0" name=""/>
        <dsp:cNvSpPr/>
      </dsp:nvSpPr>
      <dsp:spPr>
        <a:xfrm rot="16346932">
          <a:off x="1050198" y="707715"/>
          <a:ext cx="869085" cy="267784"/>
        </a:xfrm>
        <a:prstGeom prst="lef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sp>
    <dsp:sp modelId="{58B189DD-3B45-4D57-A5E1-79576D160BA8}">
      <dsp:nvSpPr>
        <dsp:cNvPr id="0" name=""/>
        <dsp:cNvSpPr/>
      </dsp:nvSpPr>
      <dsp:spPr>
        <a:xfrm>
          <a:off x="1057000" y="50416"/>
          <a:ext cx="892614" cy="714091"/>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s-CR" sz="1100" kern="1200"/>
            <a:t>Information and </a:t>
          </a:r>
          <a:r>
            <a:rPr lang="es-CR" sz="1100" kern="1200" err="1"/>
            <a:t>Evidence</a:t>
          </a:r>
          <a:endParaRPr lang="es-CR" sz="1100" kern="1200"/>
        </a:p>
      </dsp:txBody>
      <dsp:txXfrm>
        <a:off x="1077915" y="71331"/>
        <a:ext cx="850784" cy="672261"/>
      </dsp:txXfrm>
    </dsp:sp>
    <dsp:sp modelId="{7435AD8E-545F-4FF9-BEBD-E85F7B836502}">
      <dsp:nvSpPr>
        <dsp:cNvPr id="0" name=""/>
        <dsp:cNvSpPr/>
      </dsp:nvSpPr>
      <dsp:spPr>
        <a:xfrm rot="18478584">
          <a:off x="1542028" y="754512"/>
          <a:ext cx="1220264" cy="267784"/>
        </a:xfrm>
        <a:prstGeom prst="lef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sp>
    <dsp:sp modelId="{025E0F0F-0BB3-4F89-9978-5AFD3E430770}">
      <dsp:nvSpPr>
        <dsp:cNvPr id="0" name=""/>
        <dsp:cNvSpPr/>
      </dsp:nvSpPr>
      <dsp:spPr>
        <a:xfrm>
          <a:off x="2081290" y="50413"/>
          <a:ext cx="892614" cy="714091"/>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s-CR" sz="1100" kern="1200"/>
            <a:t>Strengthened </a:t>
          </a:r>
          <a:r>
            <a:rPr lang="es-CR" sz="1100" kern="1200" err="1"/>
            <a:t>Capacity</a:t>
          </a:r>
          <a:r>
            <a:rPr lang="es-CR" sz="1100" kern="1200"/>
            <a:t> </a:t>
          </a:r>
        </a:p>
      </dsp:txBody>
      <dsp:txXfrm>
        <a:off x="2102205" y="71328"/>
        <a:ext cx="850784" cy="672261"/>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27.png"/></Relationships>
</file>

<file path=ppt/drawings/drawing1.xml><?xml version="1.0" encoding="utf-8"?>
<c:userShapes xmlns:c="http://schemas.openxmlformats.org/drawingml/2006/chart">
  <cdr:relSizeAnchor xmlns:cdr="http://schemas.openxmlformats.org/drawingml/2006/chartDrawing">
    <cdr:from>
      <cdr:x>9.02056E-17</cdr:x>
      <cdr:y>0</cdr:y>
    </cdr:from>
    <cdr:to>
      <cdr:x>1</cdr:x>
      <cdr:y>1</cdr:y>
    </cdr:to>
    <cdr:pic>
      <cdr:nvPicPr>
        <cdr:cNvPr id="2" name="chart">
          <a:extLst xmlns:a="http://schemas.openxmlformats.org/drawingml/2006/main">
            <a:ext uri="{FF2B5EF4-FFF2-40B4-BE49-F238E27FC236}">
              <a16:creationId xmlns:a16="http://schemas.microsoft.com/office/drawing/2014/main" id="{ACD520B3-0ED5-5A5A-56E9-929265C556E2}"/>
            </a:ext>
          </a:extLst>
        </cdr:cNvPr>
        <cdr:cNvPicPr>
          <a:picLocks xmlns:a="http://schemas.openxmlformats.org/drawingml/2006/main" noChangeAspect="1"/>
        </cdr:cNvPicPr>
      </cdr:nvPicPr>
      <cdr:blipFill rotWithShape="1">
        <a:blip xmlns:a="http://schemas.openxmlformats.org/drawingml/2006/main" xmlns:r="http://schemas.openxmlformats.org/officeDocument/2006/relationships" r:embed="rId1"/>
        <a:srcRect xmlns:a="http://schemas.openxmlformats.org/drawingml/2006/main" t="8009" b="4400"/>
        <a:stretch xmlns:a="http://schemas.openxmlformats.org/drawingml/2006/main"/>
      </cdr:blipFill>
      <cdr:spPr>
        <a:xfrm xmlns:a="http://schemas.openxmlformats.org/drawingml/2006/main">
          <a:off x="13252" y="0"/>
          <a:ext cx="7474226" cy="5956851"/>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0DBFE-B4DB-4FF9-AC85-546361E2B989}" type="datetimeFigureOut">
              <a:rPr lang="en-NZ" smtClean="0"/>
              <a:t>9/03/2023</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E31251-66B4-44F0-BC2C-3DC5C67D42CD}" type="slidenum">
              <a:rPr lang="en-NZ" smtClean="0"/>
              <a:t>‹#›</a:t>
            </a:fld>
            <a:endParaRPr lang="en-NZ"/>
          </a:p>
        </p:txBody>
      </p:sp>
    </p:spTree>
    <p:extLst>
      <p:ext uri="{BB962C8B-B14F-4D97-AF65-F5344CB8AC3E}">
        <p14:creationId xmlns:p14="http://schemas.microsoft.com/office/powerpoint/2010/main" val="3782869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1BE31251-66B4-44F0-BC2C-3DC5C67D42CD}" type="slidenum">
              <a:rPr lang="en-NZ" smtClean="0"/>
              <a:t>1</a:t>
            </a:fld>
            <a:endParaRPr lang="en-NZ"/>
          </a:p>
        </p:txBody>
      </p:sp>
    </p:spTree>
    <p:extLst>
      <p:ext uri="{BB962C8B-B14F-4D97-AF65-F5344CB8AC3E}">
        <p14:creationId xmlns:p14="http://schemas.microsoft.com/office/powerpoint/2010/main" val="3383369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adaptation measures are implemented, mitigation capacity is enhanced by practicing different land use management (soil and water conservation measure, manure and fertilizer management) in the agricultural field helps to sequester substantial amount of carbon in the field and reduce emission of methane and nitrous oxide which are the main GHG emission means.</a:t>
            </a:r>
          </a:p>
          <a:p>
            <a:endParaRPr lang="en-US"/>
          </a:p>
          <a:p>
            <a:r>
              <a:rPr lang="en-US"/>
              <a:t>Adaptation measures could include the choice and change of species and varieties, the adaptation of the field works to the calendar (more flexibility), the adaptation of plant production practices (i.e. fertilization, plant protection, irrigation, etc.) or the adoption of plant production practices that increase the soil organic matter content or the soil coverage by plants, manure management and agroforestry practices. </a:t>
            </a:r>
          </a:p>
          <a:p>
            <a:endParaRPr lang="en-US"/>
          </a:p>
          <a:p>
            <a:r>
              <a:rPr lang="en-NZ"/>
              <a:t>https://www.omicsonline.org/open-access/a-review-on-relationship-between-climate-change-and-agriculture-2157-7617-1000335.php?aid=70164</a:t>
            </a:r>
          </a:p>
        </p:txBody>
      </p:sp>
      <p:sp>
        <p:nvSpPr>
          <p:cNvPr id="4" name="Slide Number Placeholder 3"/>
          <p:cNvSpPr>
            <a:spLocks noGrp="1"/>
          </p:cNvSpPr>
          <p:nvPr>
            <p:ph type="sldNum" sz="quarter" idx="5"/>
          </p:nvPr>
        </p:nvSpPr>
        <p:spPr/>
        <p:txBody>
          <a:bodyPr/>
          <a:lstStyle/>
          <a:p>
            <a:fld id="{1BE31251-66B4-44F0-BC2C-3DC5C67D42CD}" type="slidenum">
              <a:rPr lang="en-NZ" smtClean="0"/>
              <a:t>13</a:t>
            </a:fld>
            <a:endParaRPr lang="en-NZ"/>
          </a:p>
        </p:txBody>
      </p:sp>
    </p:spTree>
    <p:extLst>
      <p:ext uri="{BB962C8B-B14F-4D97-AF65-F5344CB8AC3E}">
        <p14:creationId xmlns:p14="http://schemas.microsoft.com/office/powerpoint/2010/main" val="2172259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a:t>Net Soil Carbon </a:t>
            </a:r>
            <a:r>
              <a:rPr lang="en-NZ"/>
              <a:t>- https://www.oecd.org/publications/soil-carbon-sequestration-by-agriculture-63ef3841-en.htm</a:t>
            </a:r>
          </a:p>
          <a:p>
            <a:r>
              <a:rPr lang="en-NZ"/>
              <a:t>#:~:text=Net%20soil%20carbon%20sequestration%20on,targets%20of%20the%20Paris%20Agreement.</a:t>
            </a:r>
          </a:p>
          <a:p>
            <a:r>
              <a:rPr lang="en-NZ" b="1"/>
              <a:t>Precision Agriculture </a:t>
            </a:r>
            <a:r>
              <a:rPr lang="en-NZ"/>
              <a:t>- https://www.polytechnique-insights.com/en/braincamps/planet/agriculture-can-we-lower-emissions-whilst-feeding-the-world/how-to-reduce-greenhouse-gas-emissions-from-agriculture/#:~:text=According%20to%20a%20European%20Commission,associated%20N2O%20emissions.</a:t>
            </a:r>
          </a:p>
          <a:p>
            <a:r>
              <a:rPr lang="en-NZ" b="1"/>
              <a:t>Organic Agriculture </a:t>
            </a:r>
            <a:r>
              <a:rPr lang="en-NZ"/>
              <a:t>- https://www.omicsonline.org/open-access/a-review-on-relationship-between-climate-change-and-agriculture-2157-7617-1000335.php?aid=70164</a:t>
            </a:r>
          </a:p>
          <a:p>
            <a:r>
              <a:rPr lang="en-NZ" b="1"/>
              <a:t>Degraded Soils </a:t>
            </a:r>
            <a:r>
              <a:rPr lang="en-NZ"/>
              <a:t>- https://www.eea.europa.eu/signals/signals-2019-content-list/articles/soil-land-and-climate-change</a:t>
            </a:r>
          </a:p>
          <a:p>
            <a:r>
              <a:rPr lang="en-NZ" b="1"/>
              <a:t>Cattle Emission </a:t>
            </a:r>
            <a:r>
              <a:rPr lang="en-NZ"/>
              <a:t>- https://www.nature.org/en-us/newsroom/tnc-csu-beef-production-ghg-study/</a:t>
            </a:r>
          </a:p>
          <a:p>
            <a:r>
              <a:rPr lang="en-NZ" b="1"/>
              <a:t>Fertilizer Emissions </a:t>
            </a:r>
            <a:r>
              <a:rPr lang="en-NZ"/>
              <a:t>- https://scitechdaily.com/cambridge-research-shows-potential-for-80-reduction-in-carbon-emissions-from-fertilizers-by-2050/?utm_content=cmp-true</a:t>
            </a:r>
          </a:p>
          <a:p>
            <a:endParaRPr lang="en-NZ"/>
          </a:p>
        </p:txBody>
      </p:sp>
      <p:sp>
        <p:nvSpPr>
          <p:cNvPr id="4" name="Slide Number Placeholder 3"/>
          <p:cNvSpPr>
            <a:spLocks noGrp="1"/>
          </p:cNvSpPr>
          <p:nvPr>
            <p:ph type="sldNum" sz="quarter" idx="5"/>
          </p:nvPr>
        </p:nvSpPr>
        <p:spPr/>
        <p:txBody>
          <a:bodyPr/>
          <a:lstStyle/>
          <a:p>
            <a:fld id="{1BE31251-66B4-44F0-BC2C-3DC5C67D42CD}" type="slidenum">
              <a:rPr lang="en-NZ" smtClean="0"/>
              <a:t>14</a:t>
            </a:fld>
            <a:endParaRPr lang="en-NZ"/>
          </a:p>
        </p:txBody>
      </p:sp>
    </p:spTree>
    <p:extLst>
      <p:ext uri="{BB962C8B-B14F-4D97-AF65-F5344CB8AC3E}">
        <p14:creationId xmlns:p14="http://schemas.microsoft.com/office/powerpoint/2010/main" val="256547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t>https://www.cardi.org/wp-content/uploads/2012/02/PRESENTATION_CC-PA-AS-AN-ADAPTATION-OPTION-Compatibility-Mode.pdf</a:t>
            </a:r>
          </a:p>
        </p:txBody>
      </p:sp>
      <p:sp>
        <p:nvSpPr>
          <p:cNvPr id="4" name="Slide Number Placeholder 3"/>
          <p:cNvSpPr>
            <a:spLocks noGrp="1"/>
          </p:cNvSpPr>
          <p:nvPr>
            <p:ph type="sldNum" sz="quarter" idx="5"/>
          </p:nvPr>
        </p:nvSpPr>
        <p:spPr/>
        <p:txBody>
          <a:bodyPr/>
          <a:lstStyle/>
          <a:p>
            <a:fld id="{1BE31251-66B4-44F0-BC2C-3DC5C67D42CD}" type="slidenum">
              <a:rPr lang="en-NZ" smtClean="0"/>
              <a:t>17</a:t>
            </a:fld>
            <a:endParaRPr lang="en-NZ"/>
          </a:p>
        </p:txBody>
      </p:sp>
    </p:spTree>
    <p:extLst>
      <p:ext uri="{BB962C8B-B14F-4D97-AF65-F5344CB8AC3E}">
        <p14:creationId xmlns:p14="http://schemas.microsoft.com/office/powerpoint/2010/main" val="1979728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t>https://openknowledge.worldbank.org/bitstream/handle/10986/38001/English.pdf</a:t>
            </a:r>
          </a:p>
          <a:p>
            <a:endParaRPr lang="en-NZ"/>
          </a:p>
          <a:p>
            <a:r>
              <a:rPr lang="en-US"/>
              <a:t>Payments for ecosystem services, protection of critical natural habitats, and private investment in</a:t>
            </a:r>
          </a:p>
          <a:p>
            <a:r>
              <a:rPr lang="en-US"/>
              <a:t>climate-smart agriculture and sustainable forestry can help promote sustainable land management. </a:t>
            </a:r>
          </a:p>
          <a:p>
            <a:endParaRPr lang="en-NZ"/>
          </a:p>
        </p:txBody>
      </p:sp>
      <p:sp>
        <p:nvSpPr>
          <p:cNvPr id="4" name="Slide Number Placeholder 3"/>
          <p:cNvSpPr>
            <a:spLocks noGrp="1"/>
          </p:cNvSpPr>
          <p:nvPr>
            <p:ph type="sldNum" sz="quarter" idx="5"/>
          </p:nvPr>
        </p:nvSpPr>
        <p:spPr/>
        <p:txBody>
          <a:bodyPr/>
          <a:lstStyle/>
          <a:p>
            <a:fld id="{1BE31251-66B4-44F0-BC2C-3DC5C67D42CD}" type="slidenum">
              <a:rPr lang="en-NZ" smtClean="0"/>
              <a:t>18</a:t>
            </a:fld>
            <a:endParaRPr lang="en-NZ"/>
          </a:p>
        </p:txBody>
      </p:sp>
    </p:spTree>
    <p:extLst>
      <p:ext uri="{BB962C8B-B14F-4D97-AF65-F5344CB8AC3E}">
        <p14:creationId xmlns:p14="http://schemas.microsoft.com/office/powerpoint/2010/main" val="3319076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t>https://openknowledge.worldbank.org/bitstream/handle/10986/38001/English.pdf</a:t>
            </a:r>
          </a:p>
          <a:p>
            <a:endParaRPr lang="en-NZ"/>
          </a:p>
          <a:p>
            <a:r>
              <a:rPr lang="en-US"/>
              <a:t>Payments for ecosystem services, protection of critical natural habitats, and private investment in</a:t>
            </a:r>
          </a:p>
          <a:p>
            <a:r>
              <a:rPr lang="en-US"/>
              <a:t>climate-smart agriculture and sustainable forestry can help promote sustainable land management. </a:t>
            </a:r>
          </a:p>
          <a:p>
            <a:endParaRPr lang="en-NZ"/>
          </a:p>
        </p:txBody>
      </p:sp>
      <p:sp>
        <p:nvSpPr>
          <p:cNvPr id="4" name="Slide Number Placeholder 3"/>
          <p:cNvSpPr>
            <a:spLocks noGrp="1"/>
          </p:cNvSpPr>
          <p:nvPr>
            <p:ph type="sldNum" sz="quarter" idx="5"/>
          </p:nvPr>
        </p:nvSpPr>
        <p:spPr/>
        <p:txBody>
          <a:bodyPr/>
          <a:lstStyle/>
          <a:p>
            <a:fld id="{1BE31251-66B4-44F0-BC2C-3DC5C67D42CD}" type="slidenum">
              <a:rPr lang="en-NZ" smtClean="0"/>
              <a:t>19</a:t>
            </a:fld>
            <a:endParaRPr lang="en-NZ"/>
          </a:p>
        </p:txBody>
      </p:sp>
    </p:spTree>
    <p:extLst>
      <p:ext uri="{BB962C8B-B14F-4D97-AF65-F5344CB8AC3E}">
        <p14:creationId xmlns:p14="http://schemas.microsoft.com/office/powerpoint/2010/main" val="160863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a:lnSpc>
                <a:spcPct val="107000"/>
              </a:lnSpc>
              <a:spcBef>
                <a:spcPts val="0"/>
              </a:spcBef>
              <a:spcAft>
                <a:spcPts val="800"/>
              </a:spcAft>
            </a:pPr>
            <a:endParaRPr lang="es-CR"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a:effectLst/>
                <a:latin typeface="Calibri" panose="020F0502020204030204" pitchFamily="34" charset="0"/>
                <a:ea typeface="Calibri" panose="020F0502020204030204" pitchFamily="34" charset="0"/>
                <a:cs typeface="Times New Roman" panose="02020603050405020304" pitchFamily="18" charset="0"/>
              </a:rPr>
              <a:t>A la vez que genera impacto, el sector esta de igual manera impactado por el CC y degradación ambiental, que afecta su desempeño y afecta las contribuciones del sector que son significativos.  Si tiene una huella fuerte, pero mira todo lo que nos da…. </a:t>
            </a:r>
            <a:r>
              <a:rPr lang="es-ES" sz="1800" b="1" kern="1200">
                <a:solidFill>
                  <a:schemeClr val="tx1"/>
                </a:solidFill>
                <a:effectLst/>
                <a:latin typeface="+mn-lt"/>
                <a:ea typeface="+mn-ea"/>
                <a:cs typeface="+mn-cs"/>
              </a:rPr>
              <a:t>La agricultura como motor de crecimiento y desarrollo en ALC</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A pesar de no ser líder en la producción mundial, ALC tiene un papel protagónico en los mercados internacionales agrícolas (comercio). ALC participa con el 14.3% de las exportaciones de productos agroalimentarios de todo el mundo (hace 10 años este porcentaje era del 12,3%). Producto de este dinamismo, las exportaciones agrícolas representan cerca de una cuarta parte de las exportaciones totales de bienes en ALC.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Durante el 2019, la región exportó 255 mil millones de USD en productos agroalimentarios al mundo.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En el último año (2019), el crecimiento de las exportaciones de productos agroalimentarios de ALC fue de un 2% (OMC ene. 2021).</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Hoy en día los países de ALC ocupan los primeros lugares en la exportación de frutas tropicales, café, raíces y tubérculos, oleaginosas, cereales, entre otros.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8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Además de contribuir de manera importante al abastecimiento alimentario mundial, la agricultura tiene grandes aportes económicos, sociales y ambientales para cada uno de los países de la región (generación de ingresos, empleo, divisas,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En materia de ingresos, durante el 2019 el sector aportó 276 mil millones de USD a la economía de ALC, lo que representó un 4.7% del PIB de ALC (Banco Mundial, WDI, ene.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Durante el 2019, mientras la economía (total) de ALC presentó un crecimiento del 0.9%, el sector agropecuario creció en un 3% en el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8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La agricultura además es una importante fuente de empleo para la población latinoamericana.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Durante el año 2019, la agricultura generó más del 14% de los empleos totales en la región (según cifras de Banco Mundial, ene.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800" b="1" kern="1200">
                <a:solidFill>
                  <a:schemeClr val="tx1"/>
                </a:solidFill>
                <a:effectLst/>
                <a:latin typeface="+mn-lt"/>
                <a:ea typeface="+mn-ea"/>
                <a:cs typeface="+mn-cs"/>
              </a:rPr>
              <a:t>Si se toma en cuenta el empleo en actividades primarias asociadas a la agricultura en las zonas rurales, la cifra alcanza el 54.6% en ALC (CEPAL-FAO-IICA, 2019)</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s-CR" sz="1800">
                <a:effectLst/>
                <a:latin typeface="Calibri" panose="020F0502020204030204" pitchFamily="34" charset="0"/>
                <a:ea typeface="Calibri" panose="020F0502020204030204" pitchFamily="34" charset="0"/>
                <a:cs typeface="Times New Roman" panose="02020603050405020304" pitchFamily="18" charset="0"/>
              </a:rPr>
              <a:t>Si se toma en cuenta el empleo en actividades primarias asociadas a la agricultura en las zonas rurales, la cifra alcanza el 54.6% en ALC.</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R" sz="1200" b="1">
                <a:solidFill>
                  <a:schemeClr val="tx2">
                    <a:lumMod val="60000"/>
                    <a:lumOff val="40000"/>
                  </a:schemeClr>
                </a:solidFill>
                <a:latin typeface="Century Gothic" panose="020B0502020202020204" pitchFamily="34" charset="0"/>
              </a:rPr>
              <a:t>Obligados a ser más eficientes y sostenibles en el aprovechamiento de los recursos y principios biológicos</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CR" sz="1200" kern="1200">
                <a:solidFill>
                  <a:schemeClr val="tx1"/>
                </a:solidFill>
                <a:effectLst/>
                <a:latin typeface="+mn-lt"/>
                <a:ea typeface="+mn-ea"/>
                <a:cs typeface="+mn-cs"/>
              </a:rPr>
              <a:t>Y que</a:t>
            </a:r>
            <a:r>
              <a:rPr lang="es-CR" sz="1200" kern="1200" baseline="0">
                <a:solidFill>
                  <a:schemeClr val="tx1"/>
                </a:solidFill>
                <a:effectLst/>
                <a:latin typeface="+mn-lt"/>
                <a:ea typeface="+mn-ea"/>
                <a:cs typeface="+mn-cs"/>
              </a:rPr>
              <a:t> es la relación con el entre </a:t>
            </a:r>
            <a:r>
              <a:rPr lang="es-CR" sz="1200" kern="1200" baseline="0" err="1">
                <a:solidFill>
                  <a:schemeClr val="tx1"/>
                </a:solidFill>
                <a:effectLst/>
                <a:latin typeface="+mn-lt"/>
                <a:ea typeface="+mn-ea"/>
                <a:cs typeface="+mn-cs"/>
              </a:rPr>
              <a:t>cc</a:t>
            </a:r>
            <a:r>
              <a:rPr lang="es-CR" sz="1200" kern="1200" baseline="0">
                <a:solidFill>
                  <a:schemeClr val="tx1"/>
                </a:solidFill>
                <a:effectLst/>
                <a:latin typeface="+mn-lt"/>
                <a:ea typeface="+mn-ea"/>
                <a:cs typeface="+mn-cs"/>
              </a:rPr>
              <a:t> y el agro?  </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R" sz="1200" kern="1200">
                <a:solidFill>
                  <a:schemeClr val="tx1"/>
                </a:solidFill>
                <a:effectLst/>
                <a:latin typeface="+mn-lt"/>
                <a:ea typeface="+mn-ea"/>
                <a:cs typeface="+mn-cs"/>
              </a:rPr>
              <a:t>Si el agro </a:t>
            </a:r>
            <a:r>
              <a:rPr lang="es-CR" sz="1200" kern="1200" err="1">
                <a:solidFill>
                  <a:schemeClr val="tx1"/>
                </a:solidFill>
                <a:effectLst/>
                <a:latin typeface="+mn-lt"/>
                <a:ea typeface="+mn-ea"/>
                <a:cs typeface="+mn-cs"/>
              </a:rPr>
              <a:t>impact</a:t>
            </a:r>
            <a:r>
              <a:rPr lang="es-CR" sz="1200" kern="1200">
                <a:solidFill>
                  <a:schemeClr val="tx1"/>
                </a:solidFill>
                <a:effectLst/>
                <a:latin typeface="+mn-lt"/>
                <a:ea typeface="+mn-ea"/>
                <a:cs typeface="+mn-cs"/>
              </a:rPr>
              <a:t> los ecosistemas…tiene una huella </a:t>
            </a:r>
            <a:r>
              <a:rPr lang="es-CR" sz="1200" kern="1200" err="1">
                <a:solidFill>
                  <a:schemeClr val="tx1"/>
                </a:solidFill>
                <a:effectLst/>
                <a:latin typeface="+mn-lt"/>
                <a:ea typeface="+mn-ea"/>
                <a:cs typeface="+mn-cs"/>
              </a:rPr>
              <a:t>signficativa</a:t>
            </a:r>
            <a:r>
              <a:rPr lang="es-CR" sz="1200" kern="1200">
                <a:solidFill>
                  <a:schemeClr val="tx1"/>
                </a:solidFill>
                <a:effectLst/>
                <a:latin typeface="+mn-lt"/>
                <a:ea typeface="+mn-ea"/>
                <a:cs typeface="+mn-cs"/>
              </a:rPr>
              <a:t> – por ejemplo, usando 36% de la tierra de ALC, </a:t>
            </a:r>
            <a:r>
              <a:rPr lang="es-CR" sz="1200" kern="1200" err="1">
                <a:solidFill>
                  <a:schemeClr val="tx1"/>
                </a:solidFill>
                <a:effectLst/>
                <a:latin typeface="+mn-lt"/>
                <a:ea typeface="+mn-ea"/>
                <a:cs typeface="+mn-cs"/>
              </a:rPr>
              <a:t>approx</a:t>
            </a:r>
            <a:r>
              <a:rPr lang="es-CR" sz="1200" kern="1200">
                <a:solidFill>
                  <a:schemeClr val="tx1"/>
                </a:solidFill>
                <a:effectLst/>
                <a:latin typeface="+mn-lt"/>
                <a:ea typeface="+mn-ea"/>
                <a:cs typeface="+mn-cs"/>
              </a:rPr>
              <a:t> 70% del agua, y generando aproximadamente 40% de las emisiones en al región – el % depende mucho de lo que uno esta hablando…Agricultura, FOLU, toda la cadena…impacto la salud de los agro-</a:t>
            </a:r>
            <a:r>
              <a:rPr lang="es-CR" sz="1200" kern="1200" err="1">
                <a:solidFill>
                  <a:schemeClr val="tx1"/>
                </a:solidFill>
                <a:effectLst/>
                <a:latin typeface="+mn-lt"/>
                <a:ea typeface="+mn-ea"/>
                <a:cs typeface="+mn-cs"/>
              </a:rPr>
              <a:t>econsistemas</a:t>
            </a:r>
            <a:r>
              <a:rPr lang="es-CR" sz="1200" kern="1200">
                <a:solidFill>
                  <a:schemeClr val="tx1"/>
                </a:solidFill>
                <a:effectLst/>
                <a:latin typeface="+mn-lt"/>
                <a:ea typeface="+mn-ea"/>
                <a:cs typeface="+mn-cs"/>
              </a:rPr>
              <a:t> y también  </a:t>
            </a:r>
            <a:r>
              <a:rPr lang="es-CR" sz="1200" b="0" i="0" u="none" strike="noStrike" cap="none">
                <a:solidFill>
                  <a:schemeClr val="dk1"/>
                </a:solidFill>
                <a:effectLst/>
                <a:latin typeface="Calibri"/>
                <a:ea typeface="Calibri"/>
                <a:cs typeface="Calibri"/>
                <a:sym typeface="Calibri"/>
              </a:rPr>
              <a:t>Pero a la vez que es un emisor, tenemos la suerte que el agro es un sector que tiene alta potencial de mitigación a través de la absorción de carbono en sus suelos y vegetación boscosa – y eso a un costo relativamente más baja que otros sectores. </a:t>
            </a:r>
            <a:r>
              <a:rPr lang="es-ES" sz="1800">
                <a:effectLst/>
                <a:latin typeface="Segoe UI" panose="020B0502040204020203" pitchFamily="34" charset="0"/>
              </a:rPr>
              <a:t>como mencionas en tu explicación estos varían si tenemos en cuenta el sector AFOLU también, pero creo que como bien haces lo importante aquí es destacar que en ALC la agricultura es responsable de un % de emisiones mucho mayor que en otras regiones a nivel global pero también porque contiene la mayor parte de las tierras agrícolas a nivel global y su importante función para el abastecimiento alimentario mundial además de la contribución social y económica del agro para ALC</a:t>
            </a:r>
            <a:endParaRPr lang="es-ES" sz="180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CR" sz="1200" b="0" i="0" u="none" strike="noStrike" cap="none">
              <a:solidFill>
                <a:schemeClr val="dk1"/>
              </a:solidFill>
              <a:effectLst/>
              <a:latin typeface="Calibri"/>
              <a:ea typeface="Calibri"/>
              <a:cs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CR" sz="1200" kern="1200">
                <a:solidFill>
                  <a:schemeClr val="tx1"/>
                </a:solidFill>
                <a:effectLst/>
                <a:latin typeface="+mn-lt"/>
                <a:ea typeface="+mn-ea"/>
                <a:cs typeface="+mn-cs"/>
              </a:rPr>
              <a:t>En torno – loa salud de los ecosistemas impacto el desempeño del sector. </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CR" sz="1200" kern="1200">
                <a:solidFill>
                  <a:schemeClr val="tx1"/>
                </a:solidFill>
                <a:effectLst/>
                <a:latin typeface="+mn-lt"/>
                <a:ea typeface="+mn-ea"/>
                <a:cs typeface="+mn-cs"/>
              </a:rPr>
              <a:t>Cambio</a:t>
            </a:r>
            <a:r>
              <a:rPr lang="es-CR" sz="1200" kern="1200" baseline="0">
                <a:solidFill>
                  <a:schemeClr val="tx1"/>
                </a:solidFill>
                <a:effectLst/>
                <a:latin typeface="+mn-lt"/>
                <a:ea typeface="+mn-ea"/>
                <a:cs typeface="+mn-cs"/>
              </a:rPr>
              <a:t> climático – cambios en T, P y variabilidad– cambios biofísicos el los agroecosistemas que </a:t>
            </a:r>
            <a:r>
              <a:rPr lang="es-CR" sz="1200" kern="1200" baseline="0" err="1">
                <a:solidFill>
                  <a:schemeClr val="tx1"/>
                </a:solidFill>
                <a:effectLst/>
                <a:latin typeface="+mn-lt"/>
                <a:ea typeface="+mn-ea"/>
                <a:cs typeface="+mn-cs"/>
              </a:rPr>
              <a:t>encanden</a:t>
            </a:r>
            <a:r>
              <a:rPr lang="es-CR" sz="1200" kern="1200" baseline="0">
                <a:solidFill>
                  <a:schemeClr val="tx1"/>
                </a:solidFill>
                <a:effectLst/>
                <a:latin typeface="+mn-lt"/>
                <a:ea typeface="+mn-ea"/>
                <a:cs typeface="+mn-cs"/>
              </a:rPr>
              <a:t> en un serie de impactos socioeconómicos y  que exacerban desafíos que el sector ya enfrenta.  </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baseline="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a:latin typeface="Gill Sans MT" panose="020B0502020104020203" pitchFamily="34" charset="0"/>
              </a:rPr>
              <a:t>Major future rural impacts are expected in the near term and beyond through impacts on water availability and supply, food security, and agricultural incomes, including shifts in production areas of food and non-food crops across the world (</a:t>
            </a:r>
            <a:r>
              <a:rPr lang="en-US" sz="1200" i="1" err="1">
                <a:latin typeface="Gill Sans MT" panose="020B0502020104020203" pitchFamily="34" charset="0"/>
              </a:rPr>
              <a:t>alta</a:t>
            </a:r>
            <a:r>
              <a:rPr lang="en-US" sz="1200" i="1">
                <a:latin typeface="Gill Sans MT" panose="020B0502020104020203" pitchFamily="34" charset="0"/>
              </a:rPr>
              <a:t> </a:t>
            </a:r>
            <a:r>
              <a:rPr lang="en-US" sz="1200" i="1" err="1">
                <a:latin typeface="Gill Sans MT" panose="020B0502020104020203" pitchFamily="34" charset="0"/>
              </a:rPr>
              <a:t>confianza</a:t>
            </a:r>
            <a:r>
              <a:rPr lang="en-US" sz="1200" i="1">
                <a:latin typeface="Gill Sans MT" panose="020B0502020104020203"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a:latin typeface="Gill Sans MT" panose="020B05020201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R">
                <a:latin typeface="Tahoma" panose="020B0604030504040204" pitchFamily="34" charset="0"/>
                <a:ea typeface="Tahoma" panose="020B0604030504040204" pitchFamily="34" charset="0"/>
                <a:cs typeface="Tahoma" panose="020B0604030504040204" pitchFamily="34" charset="0"/>
              </a:rPr>
              <a:t> 25% de los GEI provenientes del agro vienen de ALC.  </a:t>
            </a:r>
          </a:p>
          <a:p>
            <a:pPr marL="0" marR="0" lvl="0" indent="0" algn="l" defTabSz="914400" rtl="0" eaLnBrk="1" fontAlgn="auto" latinLnBrk="0" hangingPunct="1">
              <a:lnSpc>
                <a:spcPct val="100000"/>
              </a:lnSpc>
              <a:spcBef>
                <a:spcPts val="0"/>
              </a:spcBef>
              <a:spcAft>
                <a:spcPts val="0"/>
              </a:spcAft>
              <a:buClrTx/>
              <a:buSzTx/>
              <a:buFontTx/>
              <a:buNone/>
              <a:tabLst/>
              <a:defRPr/>
            </a:pPr>
            <a:r>
              <a:rPr lang="es-CR">
                <a:latin typeface="Tahoma" panose="020B0604030504040204" pitchFamily="34" charset="0"/>
                <a:ea typeface="Tahoma" panose="020B0604030504040204" pitchFamily="34" charset="0"/>
                <a:cs typeface="Tahoma" panose="020B0604030504040204" pitchFamily="34" charset="0"/>
              </a:rPr>
              <a:t>En </a:t>
            </a:r>
            <a:r>
              <a:rPr lang="es-CR" err="1">
                <a:latin typeface="Tahoma" panose="020B0604030504040204" pitchFamily="34" charset="0"/>
                <a:ea typeface="Tahoma" panose="020B0604030504040204" pitchFamily="34" charset="0"/>
                <a:cs typeface="Tahoma" panose="020B0604030504040204" pitchFamily="34" charset="0"/>
              </a:rPr>
              <a:t>America</a:t>
            </a:r>
            <a:r>
              <a:rPr lang="es-CR">
                <a:latin typeface="Tahoma" panose="020B0604030504040204" pitchFamily="34" charset="0"/>
                <a:ea typeface="Tahoma" panose="020B0604030504040204" pitchFamily="34" charset="0"/>
                <a:cs typeface="Tahoma" panose="020B0604030504040204" pitchFamily="34" charset="0"/>
              </a:rPr>
              <a:t> Latina, las emisiones del AFOLU representan 40% del total – mucho más que a nivel global…. </a:t>
            </a:r>
            <a:r>
              <a:rPr lang="en-US" b="0" i="0">
                <a:solidFill>
                  <a:srgbClr val="212121"/>
                </a:solidFill>
                <a:effectLst/>
                <a:latin typeface="BlinkMacSystemFon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12121"/>
                </a:solidFill>
                <a:effectLst/>
                <a:latin typeface="BlinkMacSystemFont"/>
                <a:ea typeface="Tahoma" panose="020B0604030504040204" pitchFamily="34" charset="0"/>
                <a:cs typeface="Tahoma" panose="020B0604030504040204" pitchFamily="34" charset="0"/>
              </a:rPr>
              <a:t>Es clave </a:t>
            </a:r>
            <a:r>
              <a:rPr lang="en-US" b="0" i="0" err="1">
                <a:solidFill>
                  <a:srgbClr val="212121"/>
                </a:solidFill>
                <a:effectLst/>
                <a:latin typeface="BlinkMacSystemFont"/>
                <a:ea typeface="Tahoma" panose="020B0604030504040204" pitchFamily="34" charset="0"/>
                <a:cs typeface="Tahoma" panose="020B0604030504040204" pitchFamily="34" charset="0"/>
              </a:rPr>
              <a:t>tomar</a:t>
            </a:r>
            <a:r>
              <a:rPr lang="en-US" b="0" i="0">
                <a:solidFill>
                  <a:srgbClr val="212121"/>
                </a:solidFill>
                <a:effectLst/>
                <a:latin typeface="BlinkMacSystemFont"/>
                <a:ea typeface="Tahoma" panose="020B0604030504040204" pitchFamily="34" charset="0"/>
                <a:cs typeface="Tahoma" panose="020B0604030504040204" pitchFamily="34" charset="0"/>
              </a:rPr>
              <a:t> </a:t>
            </a:r>
            <a:r>
              <a:rPr lang="en-US" b="0" i="0" err="1">
                <a:solidFill>
                  <a:srgbClr val="212121"/>
                </a:solidFill>
                <a:effectLst/>
                <a:latin typeface="BlinkMacSystemFont"/>
                <a:ea typeface="Tahoma" panose="020B0604030504040204" pitchFamily="34" charset="0"/>
                <a:cs typeface="Tahoma" panose="020B0604030504040204" pitchFamily="34" charset="0"/>
              </a:rPr>
              <a:t>en</a:t>
            </a:r>
            <a:r>
              <a:rPr lang="en-US" b="0" i="0">
                <a:solidFill>
                  <a:srgbClr val="212121"/>
                </a:solidFill>
                <a:effectLst/>
                <a:latin typeface="BlinkMacSystemFont"/>
                <a:ea typeface="Tahoma" panose="020B0604030504040204" pitchFamily="34" charset="0"/>
                <a:cs typeface="Tahoma" panose="020B0604030504040204" pitchFamily="34" charset="0"/>
              </a:rPr>
              <a:t> </a:t>
            </a:r>
            <a:r>
              <a:rPr lang="en-US" b="0" i="0" err="1">
                <a:solidFill>
                  <a:srgbClr val="212121"/>
                </a:solidFill>
                <a:effectLst/>
                <a:latin typeface="BlinkMacSystemFont"/>
                <a:ea typeface="Tahoma" panose="020B0604030504040204" pitchFamily="34" charset="0"/>
                <a:cs typeface="Tahoma" panose="020B0604030504040204" pitchFamily="34" charset="0"/>
              </a:rPr>
              <a:t>cuenta</a:t>
            </a:r>
            <a:r>
              <a:rPr lang="en-US" b="0" i="0">
                <a:solidFill>
                  <a:srgbClr val="212121"/>
                </a:solidFill>
                <a:effectLst/>
                <a:latin typeface="BlinkMacSystemFont"/>
                <a:ea typeface="Tahoma" panose="020B0604030504040204" pitchFamily="34" charset="0"/>
                <a:cs typeface="Tahoma" panose="020B0604030504040204" pitchFamily="34" charset="0"/>
              </a:rPr>
              <a:t>, que </a:t>
            </a:r>
            <a:r>
              <a:rPr lang="es-CR" b="0" i="0">
                <a:solidFill>
                  <a:srgbClr val="212121"/>
                </a:solidFill>
                <a:effectLst/>
                <a:latin typeface="BlinkMacSystemFont"/>
                <a:ea typeface="Tahoma" panose="020B0604030504040204" pitchFamily="34" charset="0"/>
                <a:cs typeface="Tahoma" panose="020B0604030504040204" pitchFamily="34" charset="0"/>
              </a:rPr>
              <a:t>la agricultura es responsable de 75% de </a:t>
            </a:r>
            <a:r>
              <a:rPr lang="es-CR" b="0" i="0" err="1">
                <a:solidFill>
                  <a:srgbClr val="212121"/>
                </a:solidFill>
                <a:effectLst/>
                <a:latin typeface="BlinkMacSystemFont"/>
                <a:ea typeface="Tahoma" panose="020B0604030504040204" pitchFamily="34" charset="0"/>
                <a:cs typeface="Tahoma" panose="020B0604030504040204" pitchFamily="34" charset="0"/>
              </a:rPr>
              <a:t>emisone</a:t>
            </a:r>
            <a:r>
              <a:rPr lang="es-CR" b="0" i="0">
                <a:solidFill>
                  <a:srgbClr val="212121"/>
                </a:solidFill>
                <a:effectLst/>
                <a:latin typeface="BlinkMacSystemFont"/>
                <a:ea typeface="Tahoma" panose="020B0604030504040204" pitchFamily="34" charset="0"/>
                <a:cs typeface="Tahoma" panose="020B0604030504040204" pitchFamily="34" charset="0"/>
              </a:rPr>
              <a:t> globales de N20 y 50% de CH4. </a:t>
            </a:r>
            <a:endParaRPr lang="es-CR">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CR">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R">
                <a:latin typeface="Tahoma" panose="020B0604030504040204" pitchFamily="34" charset="0"/>
                <a:ea typeface="Tahoma" panose="020B0604030504040204" pitchFamily="34" charset="0"/>
                <a:cs typeface="Tahoma" panose="020B0604030504040204" pitchFamily="34" charset="0"/>
              </a:rPr>
              <a:t>y en algunos países de la región, como Uruguay y </a:t>
            </a:r>
            <a:r>
              <a:rPr lang="es-CR" err="1">
                <a:latin typeface="Tahoma" panose="020B0604030504040204" pitchFamily="34" charset="0"/>
                <a:ea typeface="Tahoma" panose="020B0604030504040204" pitchFamily="34" charset="0"/>
                <a:cs typeface="Tahoma" panose="020B0604030504040204" pitchFamily="34" charset="0"/>
              </a:rPr>
              <a:t>Brazil</a:t>
            </a:r>
            <a:r>
              <a:rPr lang="es-CR">
                <a:latin typeface="Tahoma" panose="020B0604030504040204" pitchFamily="34" charset="0"/>
                <a:ea typeface="Tahoma" panose="020B0604030504040204" pitchFamily="34" charset="0"/>
                <a:cs typeface="Tahoma" panose="020B0604030504040204" pitchFamily="34" charset="0"/>
              </a:rPr>
              <a:t>, las emisiones del sector aportan más de 70% del total, aunque en otros, como varias islas del caribe, es menos de 1%.   Esto demuestra que como respuesta a CC, la bioeconomía para varios países, tendría que también ser aplicable como una solución que aumenta </a:t>
            </a:r>
            <a:r>
              <a:rPr lang="es-CR" err="1">
                <a:latin typeface="Tahoma" panose="020B0604030504040204" pitchFamily="34" charset="0"/>
                <a:ea typeface="Tahoma" panose="020B0604030504040204" pitchFamily="34" charset="0"/>
                <a:cs typeface="Tahoma" panose="020B0604030504040204" pitchFamily="34" charset="0"/>
              </a:rPr>
              <a:t>resilienca</a:t>
            </a:r>
            <a:r>
              <a:rPr lang="es-CR">
                <a:latin typeface="Tahoma" panose="020B0604030504040204" pitchFamily="34" charset="0"/>
                <a:ea typeface="Tahoma" panose="020B0604030504040204" pitchFamily="34" charset="0"/>
                <a:cs typeface="Tahoma" panose="020B0604030504040204" pitchFamily="34" charset="0"/>
              </a:rPr>
              <a:t> para los países para ser relevante. </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i="1">
              <a:latin typeface="Gill Sans MT" panose="020B0502020104020203"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CR" sz="1200" kern="1200">
                <a:solidFill>
                  <a:schemeClr val="tx1"/>
                </a:solidFill>
                <a:effectLst/>
                <a:latin typeface="+mn-lt"/>
                <a:ea typeface="+mn-ea"/>
                <a:cs typeface="+mn-cs"/>
              </a:rPr>
              <a:t>AFOLU -</a:t>
            </a:r>
            <a:r>
              <a:rPr lang="es-CR" sz="1200" kern="1200" baseline="0">
                <a:solidFill>
                  <a:schemeClr val="tx1"/>
                </a:solidFill>
                <a:effectLst/>
                <a:latin typeface="+mn-lt"/>
                <a:ea typeface="+mn-ea"/>
                <a:cs typeface="+mn-cs"/>
              </a:rPr>
              <a:t> = </a:t>
            </a:r>
            <a:r>
              <a:rPr lang="es-CR" sz="1200" kern="1200" baseline="0" err="1">
                <a:solidFill>
                  <a:schemeClr val="tx1"/>
                </a:solidFill>
                <a:effectLst/>
                <a:latin typeface="+mn-lt"/>
                <a:ea typeface="+mn-ea"/>
                <a:cs typeface="+mn-cs"/>
              </a:rPr>
              <a:t>approx</a:t>
            </a:r>
            <a:r>
              <a:rPr lang="es-CR" sz="1200" kern="1200" baseline="0">
                <a:solidFill>
                  <a:schemeClr val="tx1"/>
                </a:solidFill>
                <a:effectLst/>
                <a:latin typeface="+mn-lt"/>
                <a:ea typeface="+mn-ea"/>
                <a:cs typeface="+mn-cs"/>
              </a:rPr>
              <a:t> un </a:t>
            </a:r>
            <a:r>
              <a:rPr lang="es-CR" sz="1200" kern="1200" baseline="0" err="1">
                <a:solidFill>
                  <a:schemeClr val="tx1"/>
                </a:solidFill>
                <a:effectLst/>
                <a:latin typeface="+mn-lt"/>
                <a:ea typeface="+mn-ea"/>
                <a:cs typeface="+mn-cs"/>
              </a:rPr>
              <a:t>quarto</a:t>
            </a:r>
            <a:r>
              <a:rPr lang="es-CR" sz="1200" kern="1200" baseline="0">
                <a:solidFill>
                  <a:schemeClr val="tx1"/>
                </a:solidFill>
                <a:effectLst/>
                <a:latin typeface="+mn-lt"/>
                <a:ea typeface="+mn-ea"/>
                <a:cs typeface="+mn-cs"/>
              </a:rPr>
              <a:t> de emisiones – 12-14% del agro y 11% del LUCLUCF  (10-12GT Co2e)</a:t>
            </a:r>
          </a:p>
          <a:p>
            <a:pPr marL="0" marR="0" indent="0" algn="l" defTabSz="914400" rtl="0" eaLnBrk="1" fontAlgn="auto" latinLnBrk="0" hangingPunct="1">
              <a:lnSpc>
                <a:spcPct val="100000"/>
              </a:lnSpc>
              <a:spcBef>
                <a:spcPts val="0"/>
              </a:spcBef>
              <a:spcAft>
                <a:spcPts val="0"/>
              </a:spcAft>
              <a:buClrTx/>
              <a:buSzTx/>
              <a:buFontTx/>
              <a:buNone/>
              <a:tabLst/>
              <a:defRPr/>
            </a:pPr>
            <a:endParaRPr lang="es-CR" sz="1200" kern="1200" baseline="0">
              <a:solidFill>
                <a:schemeClr val="tx1"/>
              </a:solidFill>
              <a:effectLst/>
              <a:latin typeface="+mn-lt"/>
              <a:ea typeface="+mn-ea"/>
              <a:cs typeface="+mn-cs"/>
            </a:endParaRPr>
          </a:p>
          <a:p>
            <a:endParaRPr lang="es-CR" sz="1200" b="0" i="0" u="none" strike="noStrike" cap="none">
              <a:solidFill>
                <a:schemeClr val="dk1"/>
              </a:solidFill>
              <a:effectLst/>
              <a:latin typeface="Calibri"/>
              <a:ea typeface="Calibri"/>
              <a:cs typeface="Calibri"/>
              <a:sym typeface="Calibri"/>
            </a:endParaRPr>
          </a:p>
          <a:p>
            <a:r>
              <a:rPr lang="es-CR" sz="1200" b="0" i="0" u="none" strike="noStrike" cap="none">
                <a:solidFill>
                  <a:schemeClr val="dk1"/>
                </a:solidFill>
                <a:effectLst/>
                <a:latin typeface="Calibri"/>
                <a:ea typeface="Calibri"/>
                <a:cs typeface="Calibri"/>
                <a:sym typeface="Calibri"/>
              </a:rPr>
              <a:t>¿Cuáles son las fuentes de emisiones del sector? A nivel global, es la fermentación entérica, o erupciones de ganado, la cual libera metano, y el uso de fertilizantes y estiércol en suelos, el cual libera N20.  Principalmente de 3 gases, 2 de los cuales son muy fuertes – Ch4 (28 veces más fuerte que C02) – y el agro es responsable para alrededor de 45% de ellos a nivel global, y N20 – que es 298 veces más fuerte - y. Ag es responsable para 65% de emisiones de N20.  </a:t>
            </a:r>
          </a:p>
          <a:p>
            <a:endParaRPr lang="es-CR" sz="1200" b="0" i="0" u="none" strike="noStrike" cap="none">
              <a:solidFill>
                <a:schemeClr val="dk1"/>
              </a:solidFill>
              <a:effectLst/>
              <a:latin typeface="Calibri"/>
              <a:ea typeface="Calibri"/>
              <a:cs typeface="Calibri"/>
              <a:sym typeface="Calibri"/>
            </a:endParaRPr>
          </a:p>
          <a:p>
            <a:r>
              <a:rPr lang="es-CR" sz="1200" b="0" i="0" u="none" strike="noStrike" cap="none">
                <a:solidFill>
                  <a:schemeClr val="dk1"/>
                </a:solidFill>
                <a:effectLst/>
                <a:latin typeface="Calibri"/>
                <a:ea typeface="Calibri"/>
                <a:cs typeface="Calibri"/>
                <a:sym typeface="Calibri"/>
              </a:rPr>
              <a:t>Las emisiones del agro silvicultura y pesquería casi se han duplicado en los últimos 50 años y pueden aumentar en 30% más en 2050.  Las Américas contribuyen con 25% de las emisiones globales proveniente del sector agro.  De ellas, </a:t>
            </a:r>
            <a:r>
              <a:rPr lang="es-CR" sz="1200" b="0" i="0" u="none" strike="noStrike" cap="none" err="1">
                <a:solidFill>
                  <a:schemeClr val="dk1"/>
                </a:solidFill>
                <a:effectLst/>
                <a:latin typeface="Calibri"/>
                <a:ea typeface="Calibri"/>
                <a:cs typeface="Calibri"/>
                <a:sym typeface="Calibri"/>
              </a:rPr>
              <a:t>approx</a:t>
            </a:r>
            <a:r>
              <a:rPr lang="es-CR" sz="1200" b="0" i="0" u="none" strike="noStrike" cap="none">
                <a:solidFill>
                  <a:schemeClr val="dk1"/>
                </a:solidFill>
                <a:effectLst/>
                <a:latin typeface="Calibri"/>
                <a:ea typeface="Calibri"/>
                <a:cs typeface="Calibri"/>
                <a:sym typeface="Calibri"/>
              </a:rPr>
              <a:t> 60% es fermentación entérica y otro 25% es estiércol depositado en pasturas.   </a:t>
            </a:r>
          </a:p>
          <a:p>
            <a:endParaRPr lang="es-CR" sz="1200" b="0" i="0" u="none" strike="noStrike" cap="none">
              <a:solidFill>
                <a:schemeClr val="dk1"/>
              </a:solidFill>
              <a:effectLst/>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rPr>
              <a:t>Casi duplicado en los últimos 50 años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rPr>
              <a:t>Posible aumento de 30% mas en 2050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rPr>
              <a:t>Las Américas = 25%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R" sz="1200" b="0" i="0" u="none" strike="noStrike" kern="1200" cap="none" spc="0" normalizeH="0" baseline="0" noProof="0">
                <a:ln>
                  <a:noFill/>
                </a:ln>
                <a:solidFill>
                  <a:prstClr val="black"/>
                </a:solidFill>
                <a:effectLst/>
                <a:uLnTx/>
                <a:uFillTx/>
                <a:latin typeface="Gill Sans MT" panose="020B0502020104020203" pitchFamily="34" charset="0"/>
                <a:ea typeface="+mn-ea"/>
                <a:cs typeface="+mn-cs"/>
              </a:rPr>
              <a:t>De los sistemas agroalimentarias, más de 30% de la emisiones…</a:t>
            </a:r>
          </a:p>
          <a:p>
            <a:endParaRPr lang="es-CR" sz="1200" b="0" i="0" u="none" strike="noStrike" cap="none">
              <a:solidFill>
                <a:schemeClr val="dk1"/>
              </a:solidFill>
              <a:effectLst/>
              <a:latin typeface="Calibri"/>
              <a:ea typeface="Calibri"/>
              <a:cs typeface="Calibri"/>
              <a:sym typeface="Calibri"/>
            </a:endParaRPr>
          </a:p>
          <a:p>
            <a:endParaRPr lang="es-CR" sz="1200" b="0"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R"/>
              <a:t>El agro, como todos sabemos, contribuye a las emisiones de manera significativa – los GEI del agro han duplicado en los últimos 50 años y en 2010, </a:t>
            </a:r>
            <a:r>
              <a:rPr lang="es-CR">
                <a:latin typeface="Tahoma" panose="020B0604030504040204" pitchFamily="34" charset="0"/>
                <a:ea typeface="Tahoma" panose="020B0604030504040204" pitchFamily="34" charset="0"/>
                <a:cs typeface="Tahoma" panose="020B0604030504040204" pitchFamily="34" charset="0"/>
              </a:rPr>
              <a:t>Un cuarto de las emisiones globales con uso del suelo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R">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err="1">
                <a:solidFill>
                  <a:srgbClr val="212121"/>
                </a:solidFill>
                <a:effectLst/>
                <a:latin typeface="BlinkMacSystemFont"/>
              </a:rPr>
              <a:t>Wollenberg</a:t>
            </a:r>
            <a:r>
              <a:rPr lang="en-US" b="0" i="0">
                <a:solidFill>
                  <a:srgbClr val="212121"/>
                </a:solidFill>
                <a:effectLst/>
                <a:latin typeface="BlinkMacSystemFont"/>
              </a:rPr>
              <a:t> et al </a:t>
            </a:r>
            <a:r>
              <a:rPr lang="en-US" b="0" i="0" err="1">
                <a:solidFill>
                  <a:srgbClr val="212121"/>
                </a:solidFill>
                <a:effectLst/>
                <a:latin typeface="BlinkMacSystemFont"/>
              </a:rPr>
              <a:t>estiman</a:t>
            </a:r>
            <a:r>
              <a:rPr lang="en-US" b="0" i="0">
                <a:solidFill>
                  <a:srgbClr val="212121"/>
                </a:solidFill>
                <a:effectLst/>
                <a:latin typeface="BlinkMacSystemFont"/>
              </a:rPr>
              <a:t> que se </a:t>
            </a:r>
            <a:r>
              <a:rPr lang="en-US" b="0" i="0" err="1">
                <a:solidFill>
                  <a:srgbClr val="212121"/>
                </a:solidFill>
                <a:effectLst/>
                <a:latin typeface="BlinkMacSystemFont"/>
              </a:rPr>
              <a:t>necesitan</a:t>
            </a:r>
            <a:r>
              <a:rPr lang="en-US" b="0" i="0">
                <a:solidFill>
                  <a:srgbClr val="212121"/>
                </a:solidFill>
                <a:effectLst/>
                <a:latin typeface="BlinkMacSystemFont"/>
              </a:rPr>
              <a:t> una </a:t>
            </a:r>
            <a:r>
              <a:rPr lang="en-US" b="0" i="0" err="1">
                <a:solidFill>
                  <a:srgbClr val="212121"/>
                </a:solidFill>
                <a:effectLst/>
                <a:latin typeface="BlinkMacSystemFont"/>
              </a:rPr>
              <a:t>contribucion</a:t>
            </a:r>
            <a:r>
              <a:rPr lang="en-US" b="0" i="0">
                <a:solidFill>
                  <a:srgbClr val="212121"/>
                </a:solidFill>
                <a:effectLst/>
                <a:latin typeface="BlinkMacSystemFont"/>
              </a:rPr>
              <a:t> del </a:t>
            </a:r>
            <a:r>
              <a:rPr lang="en-US" b="0" i="0" err="1">
                <a:solidFill>
                  <a:srgbClr val="212121"/>
                </a:solidFill>
                <a:effectLst/>
                <a:latin typeface="BlinkMacSystemFont"/>
              </a:rPr>
              <a:t>agro</a:t>
            </a:r>
            <a:r>
              <a:rPr lang="en-US" b="0" i="0">
                <a:solidFill>
                  <a:srgbClr val="212121"/>
                </a:solidFill>
                <a:effectLst/>
                <a:latin typeface="BlinkMacSystemFont"/>
              </a:rPr>
              <a:t> de una </a:t>
            </a:r>
            <a:r>
              <a:rPr lang="en-US" b="0" i="0" err="1">
                <a:solidFill>
                  <a:srgbClr val="212121"/>
                </a:solidFill>
                <a:effectLst/>
                <a:latin typeface="BlinkMacSystemFont"/>
              </a:rPr>
              <a:t>reduccion</a:t>
            </a:r>
            <a:r>
              <a:rPr lang="en-US" b="0" i="0">
                <a:solidFill>
                  <a:srgbClr val="212121"/>
                </a:solidFill>
                <a:effectLst/>
                <a:latin typeface="BlinkMacSystemFont"/>
              </a:rPr>
              <a:t> de ~1 GtCO</a:t>
            </a:r>
            <a:r>
              <a:rPr lang="en-US" b="0" i="0" baseline="-25000">
                <a:solidFill>
                  <a:srgbClr val="212121"/>
                </a:solidFill>
                <a:effectLst/>
                <a:latin typeface="BlinkMacSystemFont"/>
              </a:rPr>
              <a:t>2</a:t>
            </a:r>
            <a:r>
              <a:rPr lang="en-US" b="0" i="0">
                <a:solidFill>
                  <a:srgbClr val="212121"/>
                </a:solidFill>
                <a:effectLst/>
                <a:latin typeface="BlinkMacSystemFont"/>
              </a:rPr>
              <a:t> e yr</a:t>
            </a:r>
            <a:r>
              <a:rPr lang="en-US" b="0" i="0" baseline="30000">
                <a:solidFill>
                  <a:srgbClr val="212121"/>
                </a:solidFill>
                <a:effectLst/>
                <a:latin typeface="BlinkMacSystemFont"/>
              </a:rPr>
              <a:t>-1</a:t>
            </a:r>
            <a:r>
              <a:rPr lang="en-US" b="0" i="0">
                <a:solidFill>
                  <a:srgbClr val="212121"/>
                </a:solidFill>
                <a:effectLst/>
                <a:latin typeface="BlinkMacSystemFont"/>
              </a:rPr>
              <a:t> by 2030 to limit warming in 2100 to 2 °C above pre-industrial levels. Y que </a:t>
            </a:r>
            <a:r>
              <a:rPr lang="en-US" b="0" i="0" err="1">
                <a:solidFill>
                  <a:srgbClr val="212121"/>
                </a:solidFill>
                <a:effectLst/>
                <a:latin typeface="BlinkMacSystemFont"/>
              </a:rPr>
              <a:t>excluir</a:t>
            </a:r>
            <a:r>
              <a:rPr lang="en-US" b="0" i="0">
                <a:solidFill>
                  <a:srgbClr val="212121"/>
                </a:solidFill>
                <a:effectLst/>
                <a:latin typeface="BlinkMacSystemFont"/>
              </a:rPr>
              <a:t> el sector de </a:t>
            </a:r>
            <a:r>
              <a:rPr lang="en-US" b="0" i="0" err="1">
                <a:solidFill>
                  <a:srgbClr val="212121"/>
                </a:solidFill>
                <a:effectLst/>
                <a:latin typeface="BlinkMacSystemFont"/>
              </a:rPr>
              <a:t>mitigacion</a:t>
            </a:r>
            <a:r>
              <a:rPr lang="en-US" b="0" i="0">
                <a:solidFill>
                  <a:srgbClr val="212121"/>
                </a:solidFill>
                <a:effectLst/>
                <a:latin typeface="BlinkMacSystemFont"/>
              </a:rPr>
              <a:t> </a:t>
            </a:r>
            <a:r>
              <a:rPr lang="en-US" b="0" i="0" err="1">
                <a:solidFill>
                  <a:srgbClr val="212121"/>
                </a:solidFill>
                <a:effectLst/>
                <a:latin typeface="BlinkMacSystemFont"/>
              </a:rPr>
              <a:t>aumentará</a:t>
            </a:r>
            <a:r>
              <a:rPr lang="en-US" b="0" i="0">
                <a:solidFill>
                  <a:srgbClr val="212121"/>
                </a:solidFill>
                <a:effectLst/>
                <a:latin typeface="BlinkMacSystemFont"/>
              </a:rPr>
              <a:t> el </a:t>
            </a:r>
            <a:r>
              <a:rPr lang="en-US" b="0" i="0" err="1">
                <a:solidFill>
                  <a:srgbClr val="212121"/>
                </a:solidFill>
                <a:effectLst/>
                <a:latin typeface="BlinkMacSystemFont"/>
              </a:rPr>
              <a:t>costos</a:t>
            </a:r>
            <a:r>
              <a:rPr lang="en-US" b="0" i="0">
                <a:solidFill>
                  <a:srgbClr val="212121"/>
                </a:solidFill>
                <a:effectLst/>
                <a:latin typeface="BlinkMacSystemFont"/>
              </a:rPr>
              <a:t> y reducer la </a:t>
            </a:r>
            <a:r>
              <a:rPr lang="en-US" b="0" i="0" err="1">
                <a:solidFill>
                  <a:srgbClr val="212121"/>
                </a:solidFill>
                <a:effectLst/>
                <a:latin typeface="BlinkMacSystemFont"/>
              </a:rPr>
              <a:t>facilibilidad</a:t>
            </a:r>
            <a:r>
              <a:rPr lang="en-US" b="0" i="0">
                <a:solidFill>
                  <a:srgbClr val="212121"/>
                </a:solidFill>
                <a:effectLst/>
                <a:latin typeface="BlinkMacSystemFont"/>
              </a:rPr>
              <a:t> de </a:t>
            </a:r>
            <a:r>
              <a:rPr lang="en-US" b="0" i="0" err="1">
                <a:solidFill>
                  <a:srgbClr val="212121"/>
                </a:solidFill>
                <a:effectLst/>
                <a:latin typeface="BlinkMacSystemFont"/>
              </a:rPr>
              <a:t>limitar</a:t>
            </a:r>
            <a:r>
              <a:rPr lang="en-US" b="0" i="0">
                <a:solidFill>
                  <a:srgbClr val="212121"/>
                </a:solidFill>
                <a:effectLst/>
                <a:latin typeface="BlinkMacSystemFont"/>
              </a:rPr>
              <a:t> el </a:t>
            </a:r>
            <a:r>
              <a:rPr lang="en-US" b="0" i="0" err="1">
                <a:solidFill>
                  <a:srgbClr val="212121"/>
                </a:solidFill>
                <a:effectLst/>
                <a:latin typeface="BlinkMacSystemFont"/>
              </a:rPr>
              <a:t>calentamiento</a:t>
            </a:r>
            <a:r>
              <a:rPr lang="en-US" b="0" i="0">
                <a:solidFill>
                  <a:srgbClr val="212121"/>
                </a:solidFill>
                <a:effectLst/>
                <a:latin typeface="BlinkMacSystemFont"/>
              </a:rPr>
              <a:t> a 2 </a:t>
            </a:r>
            <a:r>
              <a:rPr lang="en-US" b="0" i="0" err="1">
                <a:solidFill>
                  <a:srgbClr val="212121"/>
                </a:solidFill>
                <a:effectLst/>
                <a:latin typeface="BlinkMacSystemFont"/>
              </a:rPr>
              <a:t>grados</a:t>
            </a:r>
            <a:r>
              <a:rPr lang="en-US" b="0" i="0">
                <a:solidFill>
                  <a:srgbClr val="212121"/>
                </a:solidFill>
                <a:effectLst/>
                <a:latin typeface="BlinkMacSystemFont"/>
              </a:rPr>
              <a:t>. </a:t>
            </a:r>
            <a:endParaRPr lang="es-CR">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CR">
              <a:latin typeface="Tahoma" panose="020B0604030504040204" pitchFamily="34" charset="0"/>
              <a:ea typeface="Tahoma" panose="020B0604030504040204" pitchFamily="34" charset="0"/>
              <a:cs typeface="Tahoma" panose="020B0604030504040204" pitchFamily="34" charset="0"/>
            </a:endParaRPr>
          </a:p>
          <a:p>
            <a:endParaRPr lang="es-CR" sz="1200" b="0" i="0" u="none" strike="noStrike" cap="none">
              <a:solidFill>
                <a:schemeClr val="dk1"/>
              </a:solidFill>
              <a:effectLst/>
              <a:latin typeface="Calibri"/>
              <a:ea typeface="Calibri"/>
              <a:cs typeface="Calibri"/>
              <a:sym typeface="Calibri"/>
            </a:endParaRPr>
          </a:p>
          <a:p>
            <a:endParaRPr lang="es-CR" sz="1200" b="0" i="0" u="none" strike="noStrike" cap="none">
              <a:solidFill>
                <a:schemeClr val="dk1"/>
              </a:solidFill>
              <a:effectLst/>
              <a:latin typeface="Calibri"/>
              <a:ea typeface="Calibri"/>
              <a:cs typeface="Calibri"/>
              <a:sym typeface="Calibri"/>
            </a:endParaRPr>
          </a:p>
          <a:p>
            <a:endParaRPr lang="es-CR" sz="1200" b="0" i="0" u="none" strike="noStrike" cap="none">
              <a:solidFill>
                <a:schemeClr val="dk1"/>
              </a:solidFill>
              <a:effectLst/>
              <a:latin typeface="Calibri"/>
              <a:ea typeface="Calibri"/>
              <a:cs typeface="Calibri"/>
              <a:sym typeface="Calibri"/>
            </a:endParaRPr>
          </a:p>
          <a:p>
            <a:endParaRPr lang="es-CR"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127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lang="es-CR" sz="1200" b="0" i="0" u="none" strike="noStrike" cap="none">
              <a:solidFill>
                <a:schemeClr val="dk1"/>
              </a:solidFill>
              <a:effectLst/>
              <a:latin typeface="Calibri"/>
              <a:ea typeface="Calibri"/>
              <a:cs typeface="Calibri"/>
              <a:sym typeface="Calibri"/>
            </a:endParaRPr>
          </a:p>
          <a:p>
            <a:endParaRPr/>
          </a:p>
        </p:txBody>
      </p:sp>
    </p:spTree>
    <p:extLst>
      <p:ext uri="{BB962C8B-B14F-4D97-AF65-F5344CB8AC3E}">
        <p14:creationId xmlns:p14="http://schemas.microsoft.com/office/powerpoint/2010/main" val="3037982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R"/>
          </a:p>
        </p:txBody>
      </p:sp>
      <p:sp>
        <p:nvSpPr>
          <p:cNvPr id="4" name="Slide Number Placeholder 3"/>
          <p:cNvSpPr>
            <a:spLocks noGrp="1"/>
          </p:cNvSpPr>
          <p:nvPr>
            <p:ph type="sldNum" sz="quarter" idx="5"/>
          </p:nvPr>
        </p:nvSpPr>
        <p:spPr/>
        <p:txBody>
          <a:bodyPr/>
          <a:lstStyle/>
          <a:p>
            <a:fld id="{CDD4E475-1F30-465C-8AC8-5D89C2DDA225}" type="slidenum">
              <a:rPr lang="es-CR" smtClean="0"/>
              <a:t>5</a:t>
            </a:fld>
            <a:endParaRPr lang="es-CR"/>
          </a:p>
        </p:txBody>
      </p:sp>
    </p:spTree>
    <p:extLst>
      <p:ext uri="{BB962C8B-B14F-4D97-AF65-F5344CB8AC3E}">
        <p14:creationId xmlns:p14="http://schemas.microsoft.com/office/powerpoint/2010/main" val="1400464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90581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Para estar claro, no estamos solo hablando de medio ambiente…Estamos hablado</a:t>
            </a:r>
            <a:r>
              <a:rPr lang="es-419" baseline="0"/>
              <a:t> de impactos económicos que afectan el desarrollo, no solo de comunidades, pero de cantones, municipios, departamentos, provincias, países y regiones…</a:t>
            </a:r>
          </a:p>
          <a:p>
            <a:r>
              <a:rPr lang="es-419" baseline="0"/>
              <a:t> </a:t>
            </a:r>
            <a:endParaRPr lang="es-419"/>
          </a:p>
          <a:p>
            <a:r>
              <a:rPr lang="es-419"/>
              <a:t>El Foro </a:t>
            </a:r>
            <a:r>
              <a:rPr lang="es-419" err="1"/>
              <a:t>Economico</a:t>
            </a:r>
            <a:r>
              <a:rPr lang="es-419"/>
              <a:t> Mundial análisis</a:t>
            </a:r>
            <a:r>
              <a:rPr lang="es-419" baseline="0"/>
              <a:t> </a:t>
            </a:r>
            <a:r>
              <a:rPr lang="es-419"/>
              <a:t>de los principales</a:t>
            </a:r>
            <a:r>
              <a:rPr lang="es-419" baseline="0"/>
              <a:t> riesgos globales de 2019 – tanto en términos de probabilidad como de impacto – arriba están eventos climáticos extremos – resultando en perdidas de infraestructura, bienes, y daños ambientales y perdidas de vida – junto con el fracaso de mitigación y adaptación al cambio climático – es decir que los gobiernos y sector privada no cumplen o promulgan </a:t>
            </a:r>
            <a:r>
              <a:rPr lang="es-ES" baseline="0"/>
              <a:t> las medidas para reducir emisiones o  ayudar a las personas afectadas.  Más de 4. mil millones de persona fueron afectados por eventos extremos y desastres entre 1998  y 2017, 91%  de esos eventos fueron causados por inundaciones, tormentas, sequias, ondas de calor o otros eventos climáticos extremos. </a:t>
            </a:r>
            <a:r>
              <a:rPr lang="en-US"/>
              <a:t>  </a:t>
            </a:r>
          </a:p>
          <a:p>
            <a:endParaRPr lang="es-419"/>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err="1">
                <a:solidFill>
                  <a:schemeClr val="tx1"/>
                </a:solidFill>
                <a:effectLst/>
                <a:latin typeface="+mn-lt"/>
                <a:ea typeface="+mn-ea"/>
                <a:cs typeface="+mn-cs"/>
              </a:rPr>
              <a:t>En</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este</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mapa</a:t>
            </a:r>
            <a:r>
              <a:rPr lang="en-US" sz="1200" b="0" i="0" kern="1200">
                <a:solidFill>
                  <a:schemeClr val="tx1"/>
                </a:solidFill>
                <a:effectLst/>
                <a:latin typeface="+mn-lt"/>
                <a:ea typeface="+mn-ea"/>
                <a:cs typeface="+mn-cs"/>
              </a:rPr>
              <a:t> se </a:t>
            </a:r>
            <a:r>
              <a:rPr lang="en-US" sz="1200" b="0" i="0" kern="1200" err="1">
                <a:solidFill>
                  <a:schemeClr val="tx1"/>
                </a:solidFill>
                <a:effectLst/>
                <a:latin typeface="+mn-lt"/>
                <a:ea typeface="+mn-ea"/>
                <a:cs typeface="+mn-cs"/>
              </a:rPr>
              <a:t>aprecia</a:t>
            </a:r>
            <a:r>
              <a:rPr lang="en-US" sz="1200" b="0" i="0" kern="1200" baseline="0">
                <a:solidFill>
                  <a:schemeClr val="tx1"/>
                </a:solidFill>
                <a:effectLst/>
                <a:latin typeface="+mn-lt"/>
                <a:ea typeface="+mn-ea"/>
                <a:cs typeface="+mn-cs"/>
              </a:rPr>
              <a:t> el </a:t>
            </a:r>
            <a:r>
              <a:rPr lang="en-US" sz="1200" b="0" i="0" kern="1200" baseline="0" err="1">
                <a:solidFill>
                  <a:schemeClr val="tx1"/>
                </a:solidFill>
                <a:effectLst/>
                <a:latin typeface="+mn-lt"/>
                <a:ea typeface="+mn-ea"/>
                <a:cs typeface="+mn-cs"/>
              </a:rPr>
              <a:t>efecto</a:t>
            </a:r>
            <a:r>
              <a:rPr lang="en-US" sz="1200" b="0" i="0" kern="1200" baseline="0">
                <a:solidFill>
                  <a:schemeClr val="tx1"/>
                </a:solidFill>
                <a:effectLst/>
                <a:latin typeface="+mn-lt"/>
                <a:ea typeface="+mn-ea"/>
                <a:cs typeface="+mn-cs"/>
              </a:rPr>
              <a:t> de un </a:t>
            </a:r>
            <a:r>
              <a:rPr lang="en-US" sz="1200" b="0" i="0" kern="1200" baseline="0" err="1">
                <a:solidFill>
                  <a:schemeClr val="tx1"/>
                </a:solidFill>
                <a:effectLst/>
                <a:latin typeface="+mn-lt"/>
                <a:ea typeface="+mn-ea"/>
                <a:cs typeface="+mn-cs"/>
              </a:rPr>
              <a:t>aumento</a:t>
            </a:r>
            <a:r>
              <a:rPr lang="en-US" sz="1200" b="0" i="0" kern="1200" baseline="0">
                <a:solidFill>
                  <a:schemeClr val="tx1"/>
                </a:solidFill>
                <a:effectLst/>
                <a:latin typeface="+mn-lt"/>
                <a:ea typeface="+mn-ea"/>
                <a:cs typeface="+mn-cs"/>
              </a:rPr>
              <a:t> de 1 </a:t>
            </a:r>
            <a:r>
              <a:rPr lang="en-US" sz="1200" b="0" i="0" kern="1200" baseline="0" err="1">
                <a:solidFill>
                  <a:schemeClr val="tx1"/>
                </a:solidFill>
                <a:effectLst/>
                <a:latin typeface="+mn-lt"/>
                <a:ea typeface="+mn-ea"/>
                <a:cs typeface="+mn-cs"/>
              </a:rPr>
              <a:t>grado</a:t>
            </a:r>
            <a:r>
              <a:rPr lang="en-US" sz="1200" b="0" i="0" kern="1200" baseline="0">
                <a:solidFill>
                  <a:schemeClr val="tx1"/>
                </a:solidFill>
                <a:effectLst/>
                <a:latin typeface="+mn-lt"/>
                <a:ea typeface="+mn-ea"/>
                <a:cs typeface="+mn-cs"/>
              </a:rPr>
              <a:t> C </a:t>
            </a:r>
            <a:r>
              <a:rPr lang="en-US" sz="1200" b="0" i="0" kern="1200" baseline="0" err="1">
                <a:solidFill>
                  <a:schemeClr val="tx1"/>
                </a:solidFill>
                <a:effectLst/>
                <a:latin typeface="+mn-lt"/>
                <a:ea typeface="+mn-ea"/>
                <a:cs typeface="+mn-cs"/>
              </a:rPr>
              <a:t>sobre</a:t>
            </a:r>
            <a:r>
              <a:rPr lang="en-US" sz="1200" b="0" i="0" kern="1200" baseline="0">
                <a:solidFill>
                  <a:schemeClr val="tx1"/>
                </a:solidFill>
                <a:effectLst/>
                <a:latin typeface="+mn-lt"/>
                <a:ea typeface="+mn-ea"/>
                <a:cs typeface="+mn-cs"/>
              </a:rPr>
              <a:t> per capita PIB  Un studio </a:t>
            </a:r>
            <a:r>
              <a:rPr lang="en-US" sz="1200" b="0" i="0" kern="1200" baseline="0" err="1">
                <a:solidFill>
                  <a:schemeClr val="tx1"/>
                </a:solidFill>
                <a:effectLst/>
                <a:latin typeface="+mn-lt"/>
                <a:ea typeface="+mn-ea"/>
                <a:cs typeface="+mn-cs"/>
              </a:rPr>
              <a:t>hecho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por</a:t>
            </a:r>
            <a:r>
              <a:rPr lang="en-US" sz="1200" b="0" i="0" kern="1200" baseline="0">
                <a:solidFill>
                  <a:schemeClr val="tx1"/>
                </a:solidFill>
                <a:effectLst/>
                <a:latin typeface="+mn-lt"/>
                <a:ea typeface="+mn-ea"/>
                <a:cs typeface="+mn-cs"/>
              </a:rPr>
              <a:t> el </a:t>
            </a:r>
            <a:r>
              <a:rPr lang="en-US" sz="1200" b="0" i="0" kern="1200" baseline="0" err="1">
                <a:solidFill>
                  <a:schemeClr val="tx1"/>
                </a:solidFill>
                <a:effectLst/>
                <a:latin typeface="+mn-lt"/>
                <a:ea typeface="+mn-ea"/>
                <a:cs typeface="+mn-cs"/>
              </a:rPr>
              <a:t>Fondo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Monetario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internacional</a:t>
            </a:r>
            <a:r>
              <a:rPr lang="en-US" sz="1200" b="0" i="0" kern="1200" baseline="0">
                <a:solidFill>
                  <a:schemeClr val="tx1"/>
                </a:solidFill>
                <a:effectLst/>
                <a:latin typeface="+mn-lt"/>
                <a:ea typeface="+mn-ea"/>
                <a:cs typeface="+mn-cs"/>
              </a:rPr>
              <a:t> y </a:t>
            </a:r>
            <a:r>
              <a:rPr lang="en-US" sz="1200" b="0" i="0" kern="1200" baseline="0" err="1">
                <a:solidFill>
                  <a:schemeClr val="tx1"/>
                </a:solidFill>
                <a:effectLst/>
                <a:latin typeface="+mn-lt"/>
                <a:ea typeface="+mn-ea"/>
                <a:cs typeface="+mn-cs"/>
              </a:rPr>
              <a:t>algunas</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universdidades</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indica</a:t>
            </a:r>
            <a:r>
              <a:rPr lang="en-US" sz="1200" b="0" i="0" kern="1200" baseline="0">
                <a:solidFill>
                  <a:schemeClr val="tx1"/>
                </a:solidFill>
                <a:effectLst/>
                <a:latin typeface="+mn-lt"/>
                <a:ea typeface="+mn-ea"/>
                <a:cs typeface="+mn-cs"/>
              </a:rPr>
              <a:t> que </a:t>
            </a:r>
            <a:r>
              <a:rPr lang="en-US" sz="1200" b="0" i="0" kern="1200" baseline="0" err="1">
                <a:solidFill>
                  <a:schemeClr val="tx1"/>
                </a:solidFill>
                <a:effectLst/>
                <a:latin typeface="+mn-lt"/>
                <a:ea typeface="+mn-ea"/>
                <a:cs typeface="+mn-cs"/>
              </a:rPr>
              <a:t>bajo</a:t>
            </a:r>
            <a:r>
              <a:rPr lang="en-US" sz="1200" b="0" i="0" kern="1200" baseline="0">
                <a:solidFill>
                  <a:schemeClr val="tx1"/>
                </a:solidFill>
                <a:effectLst/>
                <a:latin typeface="+mn-lt"/>
                <a:ea typeface="+mn-ea"/>
                <a:cs typeface="+mn-cs"/>
              </a:rPr>
              <a:t> un scenario de </a:t>
            </a:r>
            <a:r>
              <a:rPr lang="en-US" sz="1200" b="0" i="0" kern="1200" baseline="0" err="1">
                <a:solidFill>
                  <a:schemeClr val="tx1"/>
                </a:solidFill>
                <a:effectLst/>
                <a:latin typeface="+mn-lt"/>
                <a:ea typeface="+mn-ea"/>
                <a:cs typeface="+mn-cs"/>
              </a:rPr>
              <a:t>altas</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emisiones</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resultando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en</a:t>
            </a:r>
            <a:r>
              <a:rPr lang="en-US" sz="1200" b="0" i="0" kern="1200" baseline="0">
                <a:solidFill>
                  <a:schemeClr val="tx1"/>
                </a:solidFill>
                <a:effectLst/>
                <a:latin typeface="+mn-lt"/>
                <a:ea typeface="+mn-ea"/>
                <a:cs typeface="+mn-cs"/>
              </a:rPr>
              <a:t> un </a:t>
            </a:r>
            <a:r>
              <a:rPr lang="en-US" sz="1200" b="0" i="0" kern="1200" baseline="0" err="1">
                <a:solidFill>
                  <a:schemeClr val="tx1"/>
                </a:solidFill>
                <a:effectLst/>
                <a:latin typeface="+mn-lt"/>
                <a:ea typeface="+mn-ea"/>
                <a:cs typeface="+mn-cs"/>
              </a:rPr>
              <a:t>aumento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en</a:t>
            </a:r>
            <a:r>
              <a:rPr lang="en-US" sz="1200" b="0" i="0" kern="1200" baseline="0">
                <a:solidFill>
                  <a:schemeClr val="tx1"/>
                </a:solidFill>
                <a:effectLst/>
                <a:latin typeface="+mn-lt"/>
                <a:ea typeface="+mn-ea"/>
                <a:cs typeface="+mn-cs"/>
              </a:rPr>
              <a:t> la </a:t>
            </a:r>
            <a:r>
              <a:rPr lang="en-US" sz="1200" b="0" i="0" kern="1200" baseline="0" err="1">
                <a:solidFill>
                  <a:schemeClr val="tx1"/>
                </a:solidFill>
                <a:effectLst/>
                <a:latin typeface="+mn-lt"/>
                <a:ea typeface="+mn-ea"/>
                <a:cs typeface="+mn-cs"/>
              </a:rPr>
              <a:t>temperatrua</a:t>
            </a:r>
            <a:r>
              <a:rPr lang="en-US" sz="1200" b="0" i="0" kern="1200" baseline="0">
                <a:solidFill>
                  <a:schemeClr val="tx1"/>
                </a:solidFill>
                <a:effectLst/>
                <a:latin typeface="+mn-lt"/>
                <a:ea typeface="+mn-ea"/>
                <a:cs typeface="+mn-cs"/>
              </a:rPr>
              <a:t> global de .04 g C/</a:t>
            </a:r>
            <a:r>
              <a:rPr lang="en-US" sz="1200" b="0" i="0" kern="1200" baseline="0" err="1">
                <a:solidFill>
                  <a:schemeClr val="tx1"/>
                </a:solidFill>
                <a:effectLst/>
                <a:latin typeface="+mn-lt"/>
                <a:ea typeface="+mn-ea"/>
                <a:cs typeface="+mn-cs"/>
              </a:rPr>
              <a:t>año</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puede</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resultar</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en</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una</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perdida</a:t>
            </a:r>
            <a:r>
              <a:rPr lang="en-US" sz="1200" b="0" i="0" kern="1200" baseline="0">
                <a:solidFill>
                  <a:schemeClr val="tx1"/>
                </a:solidFill>
                <a:effectLst/>
                <a:latin typeface="+mn-lt"/>
                <a:ea typeface="+mn-ea"/>
                <a:cs typeface="+mn-cs"/>
              </a:rPr>
              <a:t> </a:t>
            </a:r>
            <a:r>
              <a:rPr lang="en-US" sz="1200" b="0" i="0" kern="1200" baseline="0" err="1">
                <a:solidFill>
                  <a:schemeClr val="tx1"/>
                </a:solidFill>
                <a:effectLst/>
                <a:latin typeface="+mn-lt"/>
                <a:ea typeface="+mn-ea"/>
                <a:cs typeface="+mn-cs"/>
              </a:rPr>
              <a:t>en</a:t>
            </a:r>
            <a:r>
              <a:rPr lang="en-US" sz="1200" b="0" i="0" kern="1200" baseline="0">
                <a:solidFill>
                  <a:schemeClr val="tx1"/>
                </a:solidFill>
                <a:effectLst/>
                <a:latin typeface="+mn-lt"/>
                <a:ea typeface="+mn-ea"/>
                <a:cs typeface="+mn-cs"/>
              </a:rPr>
              <a:t> PIB </a:t>
            </a:r>
            <a:r>
              <a:rPr lang="en-US" sz="1200" b="0" i="0" kern="1200" baseline="0" err="1">
                <a:solidFill>
                  <a:schemeClr val="tx1"/>
                </a:solidFill>
                <a:effectLst/>
                <a:latin typeface="+mn-lt"/>
                <a:ea typeface="+mn-ea"/>
                <a:cs typeface="+mn-cs"/>
              </a:rPr>
              <a:t>por</a:t>
            </a:r>
            <a:r>
              <a:rPr lang="en-US" sz="1200" b="0" i="0" kern="1200" baseline="0">
                <a:solidFill>
                  <a:schemeClr val="tx1"/>
                </a:solidFill>
                <a:effectLst/>
                <a:latin typeface="+mn-lt"/>
                <a:ea typeface="+mn-ea"/>
                <a:cs typeface="+mn-cs"/>
              </a:rPr>
              <a:t> capita de </a:t>
            </a:r>
            <a:r>
              <a:rPr lang="en-US" sz="1200" b="0" i="0" kern="1200" baseline="0" err="1">
                <a:solidFill>
                  <a:schemeClr val="tx1"/>
                </a:solidFill>
                <a:effectLst/>
                <a:latin typeface="+mn-lt"/>
                <a:ea typeface="+mn-ea"/>
                <a:cs typeface="+mn-cs"/>
              </a:rPr>
              <a:t>más</a:t>
            </a:r>
            <a:r>
              <a:rPr lang="en-US" sz="1200" b="0" i="0" kern="1200" baseline="0">
                <a:solidFill>
                  <a:schemeClr val="tx1"/>
                </a:solidFill>
                <a:effectLst/>
                <a:latin typeface="+mn-lt"/>
                <a:ea typeface="+mn-ea"/>
                <a:cs typeface="+mn-cs"/>
              </a:rPr>
              <a:t> d e7% al </a:t>
            </a:r>
            <a:r>
              <a:rPr lang="en-US" sz="1200" b="0" i="0" kern="1200" baseline="0" err="1">
                <a:solidFill>
                  <a:schemeClr val="tx1"/>
                </a:solidFill>
                <a:effectLst/>
                <a:latin typeface="+mn-lt"/>
                <a:ea typeface="+mn-ea"/>
                <a:cs typeface="+mn-cs"/>
              </a:rPr>
              <a:t>año</a:t>
            </a:r>
            <a:r>
              <a:rPr lang="en-US" sz="1200" b="0" i="0" kern="1200" baseline="0">
                <a:solidFill>
                  <a:schemeClr val="tx1"/>
                </a:solidFill>
                <a:effectLst/>
                <a:latin typeface="+mn-lt"/>
                <a:ea typeface="+mn-ea"/>
                <a:cs typeface="+mn-cs"/>
              </a:rPr>
              <a:t> 2100. </a:t>
            </a:r>
            <a:endParaRPr lang="en-US"/>
          </a:p>
          <a:p>
            <a:endParaRPr lang="es-419"/>
          </a:p>
          <a:p>
            <a:r>
              <a:rPr lang="es-419" sz="1200" kern="1200">
                <a:solidFill>
                  <a:schemeClr val="tx1"/>
                </a:solidFill>
                <a:effectLst/>
                <a:latin typeface="+mn-lt"/>
                <a:ea typeface="+mn-ea"/>
                <a:cs typeface="+mn-cs"/>
              </a:rPr>
              <a:t>Aunque es un solo reto entre los muchos que enfrenta al sector, debe importar a todos.  Y porque?? Puesto de manera muy simple, es porque afecta o condiciona el desarrollo.  Pero muchos desafíos afectan el desarrollo.  Si. Es cierto.  Pero esto va a exacerbar casi todos los retos existentes, a la vez que trae retos adicionales que no hemos visto. Es un multiplicador de riesgos.  Piensan en los retos del sector y los productores.  Disponibilidad de agua.  Calidad de forraje.  Precios en el mercado. Comercio.  Productividad. Cada uno de estos se vuelve más difícil – y con mayor incertidumbre – bajo CC. </a:t>
            </a:r>
          </a:p>
          <a:p>
            <a:endParaRPr lang="es-419"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419"/>
              <a:t>En corto</a:t>
            </a:r>
            <a:r>
              <a:rPr lang="es-419" baseline="0"/>
              <a:t> – responder a cambio climático converge en hacer posible el desarrollo y es un factor de competitividad.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092E2C-A645-4763-9AE4-F2F91E2A6CB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70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R" err="1">
                <a:latin typeface="Gill Sans MT" panose="020B0502020104020203" pitchFamily="34" charset="0"/>
              </a:rPr>
              <a:t>Some</a:t>
            </a:r>
            <a:r>
              <a:rPr lang="es-CR">
                <a:latin typeface="Gill Sans MT" panose="020B0502020104020203" pitchFamily="34" charset="0"/>
              </a:rPr>
              <a:t> </a:t>
            </a:r>
            <a:r>
              <a:rPr lang="es-CR" err="1">
                <a:latin typeface="Gill Sans MT" panose="020B0502020104020203" pitchFamily="34" charset="0"/>
              </a:rPr>
              <a:t>serious</a:t>
            </a:r>
            <a:r>
              <a:rPr lang="es-CR">
                <a:latin typeface="Gill Sans MT" panose="020B0502020104020203" pitchFamily="34" charset="0"/>
              </a:rPr>
              <a:t> </a:t>
            </a:r>
            <a:r>
              <a:rPr lang="es-CR" err="1">
                <a:latin typeface="Gill Sans MT" panose="020B0502020104020203" pitchFamily="34" charset="0"/>
              </a:rPr>
              <a:t>limitations</a:t>
            </a:r>
            <a:r>
              <a:rPr lang="es-CR">
                <a:latin typeface="Gill Sans MT" panose="020B0502020104020203" pitchFamily="34" charset="0"/>
              </a:rPr>
              <a:t> in </a:t>
            </a:r>
            <a:r>
              <a:rPr lang="es-CR" err="1">
                <a:latin typeface="Gill Sans MT" panose="020B0502020104020203" pitchFamily="34" charset="0"/>
              </a:rPr>
              <a:t>the</a:t>
            </a:r>
            <a:r>
              <a:rPr lang="es-CR">
                <a:latin typeface="Gill Sans MT" panose="020B0502020104020203" pitchFamily="34" charset="0"/>
              </a:rPr>
              <a:t> región – </a:t>
            </a:r>
            <a:r>
              <a:rPr lang="es-CR" err="1">
                <a:latin typeface="Gill Sans MT" panose="020B0502020104020203" pitchFamily="34" charset="0"/>
              </a:rPr>
              <a:t>with</a:t>
            </a:r>
            <a:r>
              <a:rPr lang="es-CR">
                <a:latin typeface="Gill Sans MT" panose="020B0502020104020203" pitchFamily="34" charset="0"/>
              </a:rPr>
              <a:t> </a:t>
            </a:r>
            <a:r>
              <a:rPr lang="es-CR" err="1">
                <a:latin typeface="Gill Sans MT" panose="020B0502020104020203" pitchFamily="34" charset="0"/>
              </a:rPr>
              <a:t>limited</a:t>
            </a:r>
            <a:r>
              <a:rPr lang="es-CR">
                <a:latin typeface="Gill Sans MT" panose="020B0502020104020203" pitchFamily="34" charset="0"/>
              </a:rPr>
              <a:t> </a:t>
            </a:r>
            <a:r>
              <a:rPr lang="es-CR" err="1">
                <a:latin typeface="Gill Sans MT" panose="020B0502020104020203" pitchFamily="34" charset="0"/>
              </a:rPr>
              <a:t>capacity</a:t>
            </a:r>
            <a:r>
              <a:rPr lang="es-CR">
                <a:latin typeface="Gill Sans MT" panose="020B0502020104020203" pitchFamily="34" charset="0"/>
              </a:rPr>
              <a:t> </a:t>
            </a:r>
            <a:r>
              <a:rPr lang="es-CR" err="1">
                <a:latin typeface="Gill Sans MT" panose="020B0502020104020203" pitchFamily="34" charset="0"/>
              </a:rPr>
              <a:t>to</a:t>
            </a:r>
            <a:r>
              <a:rPr lang="es-CR">
                <a:latin typeface="Gill Sans MT" panose="020B0502020104020203" pitchFamily="34" charset="0"/>
              </a:rPr>
              <a:t> plan, </a:t>
            </a:r>
            <a:r>
              <a:rPr lang="es-CR" err="1">
                <a:latin typeface="Gill Sans MT" panose="020B0502020104020203" pitchFamily="34" charset="0"/>
              </a:rPr>
              <a:t>access</a:t>
            </a:r>
            <a:r>
              <a:rPr lang="es-CR">
                <a:latin typeface="Gill Sans MT" panose="020B0502020104020203" pitchFamily="34" charset="0"/>
              </a:rPr>
              <a:t>, </a:t>
            </a:r>
            <a:r>
              <a:rPr lang="es-CR" err="1">
                <a:latin typeface="Gill Sans MT" panose="020B0502020104020203" pitchFamily="34" charset="0"/>
              </a:rPr>
              <a:t>implement</a:t>
            </a:r>
            <a:r>
              <a:rPr lang="es-CR">
                <a:latin typeface="Gill Sans MT" panose="020B0502020104020203" pitchFamily="34" charset="0"/>
              </a:rPr>
              <a:t>, monitor,  </a:t>
            </a:r>
            <a:r>
              <a:rPr lang="es-CR" err="1">
                <a:latin typeface="Gill Sans MT" panose="020B0502020104020203" pitchFamily="34" charset="0"/>
              </a:rPr>
              <a:t>projects</a:t>
            </a:r>
            <a:r>
              <a:rPr lang="es-CR">
                <a:latin typeface="Gill Sans MT" panose="020B0502020104020203" pitchFamily="34" charset="0"/>
              </a:rPr>
              <a:t> – </a:t>
            </a:r>
            <a:r>
              <a:rPr lang="es-CR" err="1">
                <a:latin typeface="Gill Sans MT" panose="020B0502020104020203" pitchFamily="34" charset="0"/>
              </a:rPr>
              <a:t>espeically</a:t>
            </a:r>
            <a:r>
              <a:rPr lang="es-CR">
                <a:latin typeface="Gill Sans MT" panose="020B0502020104020203" pitchFamily="34" charset="0"/>
              </a:rPr>
              <a:t> </a:t>
            </a:r>
            <a:r>
              <a:rPr lang="es-CR" err="1">
                <a:latin typeface="Gill Sans MT" panose="020B0502020104020203" pitchFamily="34" charset="0"/>
              </a:rPr>
              <a:t>monitoring</a:t>
            </a:r>
            <a:r>
              <a:rPr lang="es-CR">
                <a:latin typeface="Gill Sans MT" panose="020B0502020104020203" pitchFamily="34" charset="0"/>
              </a:rPr>
              <a:t> and </a:t>
            </a:r>
            <a:r>
              <a:rPr lang="es-CR" err="1">
                <a:latin typeface="Gill Sans MT" panose="020B0502020104020203" pitchFamily="34" charset="0"/>
              </a:rPr>
              <a:t>evaluation</a:t>
            </a:r>
            <a:r>
              <a:rPr lang="es-CR">
                <a:latin typeface="Gill Sans MT" panose="020B0502020104020203" pitchFamily="34" charset="0"/>
              </a:rPr>
              <a:t> </a:t>
            </a:r>
            <a:r>
              <a:rPr lang="es-CR" err="1">
                <a:latin typeface="Gill Sans MT" panose="020B0502020104020203" pitchFamily="34" charset="0"/>
              </a:rPr>
              <a:t>of</a:t>
            </a:r>
            <a:r>
              <a:rPr lang="es-CR">
                <a:latin typeface="Gill Sans MT" panose="020B0502020104020203" pitchFamily="34" charset="0"/>
              </a:rPr>
              <a:t> </a:t>
            </a:r>
            <a:r>
              <a:rPr lang="es-CR" err="1">
                <a:latin typeface="Gill Sans MT" panose="020B0502020104020203" pitchFamily="34" charset="0"/>
              </a:rPr>
              <a:t>adaptation</a:t>
            </a:r>
            <a:r>
              <a:rPr lang="es-CR">
                <a:latin typeface="Gill Sans MT" panose="020B0502020104020203" pitchFamily="34" charset="0"/>
              </a:rPr>
              <a:t> </a:t>
            </a:r>
            <a:r>
              <a:rPr lang="es-CR" err="1">
                <a:latin typeface="Gill Sans MT" panose="020B0502020104020203" pitchFamily="34" charset="0"/>
              </a:rPr>
              <a:t>efforts</a:t>
            </a:r>
            <a:r>
              <a:rPr lang="es-CR">
                <a:latin typeface="Gill Sans MT" panose="020B0502020104020203" pitchFamily="34" charset="0"/>
              </a:rPr>
              <a:t>,  data gaps </a:t>
            </a:r>
            <a:r>
              <a:rPr lang="es-CR" err="1">
                <a:latin typeface="Gill Sans MT" panose="020B0502020104020203" pitchFamily="34" charset="0"/>
              </a:rPr>
              <a:t>that</a:t>
            </a:r>
            <a:r>
              <a:rPr lang="es-CR">
                <a:latin typeface="Gill Sans MT" panose="020B0502020104020203" pitchFamily="34" charset="0"/>
              </a:rPr>
              <a:t> </a:t>
            </a:r>
            <a:r>
              <a:rPr lang="es-CR" err="1">
                <a:latin typeface="Gill Sans MT" panose="020B0502020104020203" pitchFamily="34" charset="0"/>
              </a:rPr>
              <a:t>impede</a:t>
            </a:r>
            <a:r>
              <a:rPr lang="es-CR">
                <a:latin typeface="Gill Sans MT" panose="020B0502020104020203" pitchFamily="34" charset="0"/>
              </a:rPr>
              <a:t> more </a:t>
            </a:r>
            <a:r>
              <a:rPr lang="es-CR" err="1">
                <a:latin typeface="Gill Sans MT" panose="020B0502020104020203" pitchFamily="34" charset="0"/>
              </a:rPr>
              <a:t>accurate</a:t>
            </a:r>
            <a:r>
              <a:rPr lang="es-CR">
                <a:latin typeface="Gill Sans MT" panose="020B0502020104020203" pitchFamily="34" charset="0"/>
              </a:rPr>
              <a:t> GHG </a:t>
            </a:r>
            <a:r>
              <a:rPr lang="es-CR" err="1">
                <a:latin typeface="Gill Sans MT" panose="020B0502020104020203" pitchFamily="34" charset="0"/>
              </a:rPr>
              <a:t>inventories</a:t>
            </a:r>
            <a:r>
              <a:rPr lang="es-CR">
                <a:latin typeface="Gill Sans MT" panose="020B0502020104020203" pitchFamily="34" charset="0"/>
              </a:rPr>
              <a:t>,  </a:t>
            </a:r>
            <a:r>
              <a:rPr lang="es-CR" err="1">
                <a:latin typeface="Gill Sans MT" panose="020B0502020104020203" pitchFamily="34" charset="0"/>
              </a:rPr>
              <a:t>need</a:t>
            </a:r>
            <a:r>
              <a:rPr lang="es-CR">
                <a:latin typeface="Gill Sans MT" panose="020B0502020104020203" pitchFamily="34" charset="0"/>
              </a:rPr>
              <a:t> </a:t>
            </a:r>
            <a:r>
              <a:rPr lang="es-CR" err="1">
                <a:latin typeface="Gill Sans MT" panose="020B0502020104020203" pitchFamily="34" charset="0"/>
              </a:rPr>
              <a:t>for</a:t>
            </a:r>
            <a:r>
              <a:rPr lang="es-CR">
                <a:latin typeface="Gill Sans MT" panose="020B0502020104020203" pitchFamily="34" charset="0"/>
              </a:rPr>
              <a:t> </a:t>
            </a:r>
            <a:r>
              <a:rPr lang="es-CR" err="1">
                <a:latin typeface="Gill Sans MT" panose="020B0502020104020203" pitchFamily="34" charset="0"/>
              </a:rPr>
              <a:t>capacity</a:t>
            </a:r>
            <a:r>
              <a:rPr lang="es-CR">
                <a:latin typeface="Gill Sans MT" panose="020B0502020104020203" pitchFamily="34" charset="0"/>
              </a:rPr>
              <a:t> </a:t>
            </a:r>
            <a:r>
              <a:rPr lang="es-CR" err="1">
                <a:latin typeface="Gill Sans MT" panose="020B0502020104020203" pitchFamily="34" charset="0"/>
              </a:rPr>
              <a:t>development</a:t>
            </a:r>
            <a:r>
              <a:rPr lang="es-CR">
                <a:latin typeface="Gill Sans MT" panose="020B0502020104020203" pitchFamily="34" charset="0"/>
              </a:rPr>
              <a:t> at </a:t>
            </a:r>
            <a:r>
              <a:rPr lang="es-CR" err="1">
                <a:latin typeface="Gill Sans MT" panose="020B0502020104020203" pitchFamily="34" charset="0"/>
              </a:rPr>
              <a:t>all</a:t>
            </a:r>
            <a:r>
              <a:rPr lang="es-CR">
                <a:latin typeface="Gill Sans MT" panose="020B0502020104020203" pitchFamily="34" charset="0"/>
              </a:rPr>
              <a:t> </a:t>
            </a:r>
            <a:r>
              <a:rPr lang="es-CR" err="1">
                <a:latin typeface="Gill Sans MT" panose="020B0502020104020203" pitchFamily="34" charset="0"/>
              </a:rPr>
              <a:t>levels</a:t>
            </a:r>
            <a:r>
              <a:rPr lang="es-CR">
                <a:latin typeface="Gill Sans MT" panose="020B0502020104020203" pitchFamily="34" charset="0"/>
              </a:rPr>
              <a:t>, </a:t>
            </a:r>
            <a:r>
              <a:rPr lang="es-CR" err="1">
                <a:latin typeface="Gill Sans MT" panose="020B0502020104020203" pitchFamily="34" charset="0"/>
              </a:rPr>
              <a:t>signficant</a:t>
            </a:r>
            <a:r>
              <a:rPr lang="es-CR">
                <a:latin typeface="Gill Sans MT" panose="020B0502020104020203" pitchFamily="34" charset="0"/>
              </a:rPr>
              <a:t> </a:t>
            </a:r>
            <a:r>
              <a:rPr lang="es-CR" err="1">
                <a:latin typeface="Gill Sans MT" panose="020B0502020104020203" pitchFamily="34" charset="0"/>
              </a:rPr>
              <a:t>finance</a:t>
            </a:r>
            <a:r>
              <a:rPr lang="es-CR">
                <a:latin typeface="Gill Sans MT" panose="020B0502020104020203" pitchFamily="34" charset="0"/>
              </a:rPr>
              <a:t> gaps, </a:t>
            </a:r>
            <a:r>
              <a:rPr lang="es-CR" err="1">
                <a:latin typeface="Gill Sans MT" panose="020B0502020104020203" pitchFamily="34" charset="0"/>
              </a:rPr>
              <a:t>lack</a:t>
            </a:r>
            <a:r>
              <a:rPr lang="es-CR">
                <a:latin typeface="Gill Sans MT" panose="020B0502020104020203" pitchFamily="34" charset="0"/>
              </a:rPr>
              <a:t> </a:t>
            </a:r>
            <a:r>
              <a:rPr lang="es-CR" err="1">
                <a:latin typeface="Gill Sans MT" panose="020B0502020104020203" pitchFamily="34" charset="0"/>
              </a:rPr>
              <a:t>of</a:t>
            </a:r>
            <a:r>
              <a:rPr lang="es-CR">
                <a:latin typeface="Gill Sans MT" panose="020B0502020104020203" pitchFamily="34" charset="0"/>
              </a:rPr>
              <a:t> </a:t>
            </a:r>
            <a:r>
              <a:rPr lang="es-CR" err="1">
                <a:latin typeface="Gill Sans MT" panose="020B0502020104020203" pitchFamily="34" charset="0"/>
              </a:rPr>
              <a:t>coordination</a:t>
            </a:r>
            <a:r>
              <a:rPr lang="es-CR">
                <a:latin typeface="Gill Sans MT" panose="020B0502020104020203" pitchFamily="34" charset="0"/>
              </a:rPr>
              <a:t> </a:t>
            </a:r>
            <a:r>
              <a:rPr lang="es-CR" err="1">
                <a:latin typeface="Gill Sans MT" panose="020B0502020104020203" pitchFamily="34" charset="0"/>
              </a:rPr>
              <a:t>amongs</a:t>
            </a:r>
            <a:r>
              <a:rPr lang="es-CR">
                <a:latin typeface="Gill Sans MT" panose="020B0502020104020203" pitchFamily="34" charset="0"/>
              </a:rPr>
              <a:t> </a:t>
            </a:r>
            <a:r>
              <a:rPr lang="es-CR" err="1">
                <a:latin typeface="Gill Sans MT" panose="020B0502020104020203" pitchFamily="34" charset="0"/>
              </a:rPr>
              <a:t>actors</a:t>
            </a:r>
            <a:r>
              <a:rPr lang="es-CR">
                <a:latin typeface="Gill Sans MT" panose="020B0502020104020203" pitchFamily="34" charset="0"/>
              </a:rPr>
              <a:t> and </a:t>
            </a:r>
            <a:r>
              <a:rPr lang="es-CR" err="1">
                <a:latin typeface="Gill Sans MT" panose="020B0502020104020203" pitchFamily="34" charset="0"/>
              </a:rPr>
              <a:t>efforts</a:t>
            </a:r>
            <a:r>
              <a:rPr lang="es-CR">
                <a:latin typeface="Gill Sans MT" panose="020B0502020104020203" pitchFamily="34" charset="0"/>
              </a:rPr>
              <a:t>, </a:t>
            </a:r>
          </a:p>
          <a:p>
            <a:endParaRPr lang="es-CR">
              <a:latin typeface="Gill Sans MT" panose="020B0502020104020203" pitchFamily="34" charset="0"/>
            </a:endParaRPr>
          </a:p>
          <a:p>
            <a:endParaRPr lang="es-CR">
              <a:latin typeface="Gill Sans MT" panose="020B0502020104020203" pitchFamily="34" charset="0"/>
            </a:endParaRPr>
          </a:p>
          <a:p>
            <a:pPr marL="457200" marR="0" lvl="0" indent="-457200" algn="l" defTabSz="914400" rtl="0" eaLnBrk="1" fontAlgn="auto" latinLnBrk="0" hangingPunct="1">
              <a:lnSpc>
                <a:spcPct val="100000"/>
              </a:lnSpc>
              <a:spcBef>
                <a:spcPts val="0"/>
              </a:spcBef>
              <a:spcAft>
                <a:spcPts val="0"/>
              </a:spcAft>
              <a:buClr>
                <a:srgbClr val="5B9BD5">
                  <a:lumMod val="50000"/>
                </a:srgbClr>
              </a:buClr>
              <a:buSzTx/>
              <a:buFont typeface="+mj-lt"/>
              <a:buAutoNum type="arabicPeriod"/>
              <a:tabLst/>
              <a:defRPr/>
            </a:pPr>
            <a:r>
              <a:rPr kumimoji="0" lang="en-TT" sz="1200" b="0" i="0" u="none" strike="noStrike" kern="1200" cap="none" spc="0" normalizeH="0" baseline="0" noProof="0">
                <a:ln>
                  <a:noFill/>
                </a:ln>
                <a:solidFill>
                  <a:prstClr val="black"/>
                </a:solidFill>
                <a:effectLst/>
                <a:uLnTx/>
                <a:uFillTx/>
                <a:latin typeface="Arial"/>
                <a:cs typeface="+mn-cs"/>
              </a:rPr>
              <a:t>Agriculture must be part of the solution to address our environmental and socio-economic challenges.</a:t>
            </a:r>
          </a:p>
          <a:p>
            <a:pPr marL="457200" marR="0" lvl="0" indent="-457200" algn="l" defTabSz="914400" rtl="0" eaLnBrk="1" fontAlgn="auto" latinLnBrk="0" hangingPunct="1">
              <a:lnSpc>
                <a:spcPct val="100000"/>
              </a:lnSpc>
              <a:spcBef>
                <a:spcPts val="0"/>
              </a:spcBef>
              <a:spcAft>
                <a:spcPts val="0"/>
              </a:spcAft>
              <a:buClr>
                <a:srgbClr val="5B9BD5">
                  <a:lumMod val="50000"/>
                </a:srgbClr>
              </a:buClr>
              <a:buSzTx/>
              <a:buFont typeface="+mj-lt"/>
              <a:buAutoNum type="arabicPeriod"/>
              <a:tabLst/>
              <a:defRPr/>
            </a:pPr>
            <a:endParaRPr kumimoji="0" lang="en-TT" sz="1200" b="0" i="0" u="none" strike="noStrike" kern="1200" cap="none" spc="0" normalizeH="0" baseline="0" noProof="0">
              <a:ln>
                <a:noFill/>
              </a:ln>
              <a:solidFill>
                <a:prstClr val="black"/>
              </a:solidFill>
              <a:effectLst/>
              <a:uLnTx/>
              <a:uFillTx/>
              <a:latin typeface="Arial"/>
              <a:cs typeface="+mn-cs"/>
            </a:endParaRPr>
          </a:p>
          <a:p>
            <a:pPr marL="457200" marR="0" lvl="0" indent="-457200" algn="l" defTabSz="914400" rtl="0" eaLnBrk="1" fontAlgn="auto" latinLnBrk="0" hangingPunct="1">
              <a:lnSpc>
                <a:spcPct val="100000"/>
              </a:lnSpc>
              <a:spcBef>
                <a:spcPts val="0"/>
              </a:spcBef>
              <a:spcAft>
                <a:spcPts val="0"/>
              </a:spcAft>
              <a:buClr>
                <a:srgbClr val="5B9BD5">
                  <a:lumMod val="50000"/>
                </a:srgbClr>
              </a:buClr>
              <a:buSzTx/>
              <a:buFont typeface="+mj-lt"/>
              <a:buAutoNum type="arabicPeriod"/>
              <a:tabLst/>
              <a:defRPr/>
            </a:pPr>
            <a:r>
              <a:rPr kumimoji="0" lang="en-TT" sz="1200" b="0" i="0" u="none" strike="noStrike" kern="1200" cap="none" spc="0" normalizeH="0" baseline="0" noProof="0">
                <a:ln>
                  <a:noFill/>
                </a:ln>
                <a:solidFill>
                  <a:prstClr val="black"/>
                </a:solidFill>
                <a:effectLst/>
                <a:uLnTx/>
                <a:uFillTx/>
                <a:latin typeface="Arial"/>
                <a:cs typeface="+mn-cs"/>
              </a:rPr>
              <a:t>Data and science must be the foundation for policy formulation,  interventions and positioning agriculture to access resources</a:t>
            </a:r>
          </a:p>
          <a:p>
            <a:pPr marL="457200" marR="0" lvl="0" indent="-457200" algn="l" defTabSz="914400" rtl="0" eaLnBrk="1" fontAlgn="auto" latinLnBrk="0" hangingPunct="1">
              <a:lnSpc>
                <a:spcPct val="100000"/>
              </a:lnSpc>
              <a:spcBef>
                <a:spcPts val="0"/>
              </a:spcBef>
              <a:spcAft>
                <a:spcPts val="0"/>
              </a:spcAft>
              <a:buClr>
                <a:srgbClr val="5B9BD5">
                  <a:lumMod val="50000"/>
                </a:srgbClr>
              </a:buClr>
              <a:buSzTx/>
              <a:buFont typeface="+mj-lt"/>
              <a:buAutoNum type="arabicPeriod"/>
              <a:tabLst/>
              <a:defRPr/>
            </a:pPr>
            <a:endParaRPr kumimoji="0" lang="en-TT" sz="1200" b="0" i="0" u="none" strike="noStrike" kern="1200" cap="none" spc="0" normalizeH="0" baseline="0" noProof="0">
              <a:ln>
                <a:noFill/>
              </a:ln>
              <a:solidFill>
                <a:prstClr val="black"/>
              </a:solidFill>
              <a:effectLst/>
              <a:uLnTx/>
              <a:uFillTx/>
              <a:latin typeface="Arial"/>
              <a:cs typeface="+mn-cs"/>
            </a:endParaRPr>
          </a:p>
          <a:p>
            <a:pPr marL="457200" marR="0" lvl="0" indent="-457200" algn="l" defTabSz="914400" rtl="0" eaLnBrk="1" fontAlgn="auto" latinLnBrk="0" hangingPunct="1">
              <a:lnSpc>
                <a:spcPct val="100000"/>
              </a:lnSpc>
              <a:spcBef>
                <a:spcPts val="0"/>
              </a:spcBef>
              <a:spcAft>
                <a:spcPts val="0"/>
              </a:spcAft>
              <a:buClr>
                <a:srgbClr val="5B9BD5">
                  <a:lumMod val="50000"/>
                </a:srgbClr>
              </a:buClr>
              <a:buSzTx/>
              <a:buFont typeface="+mj-lt"/>
              <a:buAutoNum type="arabicPeriod"/>
              <a:tabLst/>
              <a:defRPr/>
            </a:pPr>
            <a:r>
              <a:rPr kumimoji="0" lang="en-TT" sz="1200" b="0" i="0" u="none" strike="noStrike" kern="1200" cap="none" spc="0" normalizeH="0" baseline="0" noProof="0">
                <a:ln>
                  <a:noFill/>
                </a:ln>
                <a:solidFill>
                  <a:prstClr val="black"/>
                </a:solidFill>
                <a:effectLst/>
                <a:uLnTx/>
                <a:uFillTx/>
                <a:latin typeface="Arial"/>
                <a:cs typeface="+mn-cs"/>
              </a:rPr>
              <a:t>Farmers and agriculturists must be part of the discussion</a:t>
            </a:r>
          </a:p>
          <a:p>
            <a:endParaRPr lang="es-CR">
              <a:latin typeface="Gill Sans MT" panose="020B05020201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8D363-2415-417D-AEC1-71D1163FE7FE}"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2936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1BE31251-66B4-44F0-BC2C-3DC5C67D42CD}" type="slidenum">
              <a:rPr lang="en-NZ" smtClean="0"/>
              <a:t>11</a:t>
            </a:fld>
            <a:endParaRPr lang="en-NZ"/>
          </a:p>
        </p:txBody>
      </p:sp>
    </p:spTree>
    <p:extLst>
      <p:ext uri="{BB962C8B-B14F-4D97-AF65-F5344CB8AC3E}">
        <p14:creationId xmlns:p14="http://schemas.microsoft.com/office/powerpoint/2010/main" val="647801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768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t>3/9/2023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403535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3/9/2023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501824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3/9/2023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722440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3/9/2023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810871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3/9/2023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4240091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43"/>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43"/>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594243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 name="Google Shape;19;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189" lvl="0" indent="-317492" algn="l">
              <a:lnSpc>
                <a:spcPct val="90000"/>
              </a:lnSpc>
              <a:spcBef>
                <a:spcPts val="800"/>
              </a:spcBef>
              <a:spcAft>
                <a:spcPts val="0"/>
              </a:spcAft>
              <a:buClr>
                <a:schemeClr val="dk1"/>
              </a:buClr>
              <a:buSzPts val="1400"/>
              <a:buChar char="●"/>
              <a:defRPr/>
            </a:lvl1pPr>
            <a:lvl2pPr marL="914378" lvl="1" indent="-317492" algn="l">
              <a:lnSpc>
                <a:spcPct val="90000"/>
              </a:lnSpc>
              <a:spcBef>
                <a:spcPts val="1600"/>
              </a:spcBef>
              <a:spcAft>
                <a:spcPts val="0"/>
              </a:spcAft>
              <a:buClr>
                <a:schemeClr val="dk1"/>
              </a:buClr>
              <a:buSzPts val="1400"/>
              <a:buChar char="○"/>
              <a:defRPr/>
            </a:lvl2pPr>
            <a:lvl3pPr marL="1371566" lvl="2" indent="-317492" algn="l">
              <a:lnSpc>
                <a:spcPct val="90000"/>
              </a:lnSpc>
              <a:spcBef>
                <a:spcPts val="1600"/>
              </a:spcBef>
              <a:spcAft>
                <a:spcPts val="0"/>
              </a:spcAft>
              <a:buClr>
                <a:schemeClr val="dk1"/>
              </a:buClr>
              <a:buSzPts val="1400"/>
              <a:buChar char="■"/>
              <a:defRPr/>
            </a:lvl3pPr>
            <a:lvl4pPr marL="1828754" lvl="3" indent="-317492" algn="l">
              <a:lnSpc>
                <a:spcPct val="90000"/>
              </a:lnSpc>
              <a:spcBef>
                <a:spcPts val="1600"/>
              </a:spcBef>
              <a:spcAft>
                <a:spcPts val="0"/>
              </a:spcAft>
              <a:buClr>
                <a:schemeClr val="dk1"/>
              </a:buClr>
              <a:buSzPts val="1400"/>
              <a:buChar char="●"/>
              <a:defRPr/>
            </a:lvl4pPr>
            <a:lvl5pPr marL="2285943" lvl="4" indent="-317492" algn="l">
              <a:lnSpc>
                <a:spcPct val="90000"/>
              </a:lnSpc>
              <a:spcBef>
                <a:spcPts val="1600"/>
              </a:spcBef>
              <a:spcAft>
                <a:spcPts val="0"/>
              </a:spcAft>
              <a:buClr>
                <a:schemeClr val="dk1"/>
              </a:buClr>
              <a:buSzPts val="1400"/>
              <a:buChar char="○"/>
              <a:defRPr/>
            </a:lvl5pPr>
            <a:lvl6pPr marL="2743132" lvl="5" indent="-317492" algn="l">
              <a:lnSpc>
                <a:spcPct val="90000"/>
              </a:lnSpc>
              <a:spcBef>
                <a:spcPts val="1600"/>
              </a:spcBef>
              <a:spcAft>
                <a:spcPts val="0"/>
              </a:spcAft>
              <a:buClr>
                <a:schemeClr val="dk1"/>
              </a:buClr>
              <a:buSzPts val="1400"/>
              <a:buChar char="■"/>
              <a:defRPr/>
            </a:lvl6pPr>
            <a:lvl7pPr marL="3200320" lvl="6" indent="-317492" algn="l">
              <a:lnSpc>
                <a:spcPct val="90000"/>
              </a:lnSpc>
              <a:spcBef>
                <a:spcPts val="1600"/>
              </a:spcBef>
              <a:spcAft>
                <a:spcPts val="0"/>
              </a:spcAft>
              <a:buClr>
                <a:schemeClr val="dk1"/>
              </a:buClr>
              <a:buSzPts val="1400"/>
              <a:buChar char="●"/>
              <a:defRPr/>
            </a:lvl7pPr>
            <a:lvl8pPr marL="3657509" lvl="7" indent="-317492" algn="l">
              <a:lnSpc>
                <a:spcPct val="90000"/>
              </a:lnSpc>
              <a:spcBef>
                <a:spcPts val="1600"/>
              </a:spcBef>
              <a:spcAft>
                <a:spcPts val="0"/>
              </a:spcAft>
              <a:buClr>
                <a:schemeClr val="dk1"/>
              </a:buClr>
              <a:buSzPts val="1400"/>
              <a:buChar char="○"/>
              <a:defRPr/>
            </a:lvl8pPr>
            <a:lvl9pPr marL="4114697" lvl="8" indent="-317492" algn="l">
              <a:lnSpc>
                <a:spcPct val="90000"/>
              </a:lnSpc>
              <a:spcBef>
                <a:spcPts val="1600"/>
              </a:spcBef>
              <a:spcAft>
                <a:spcPts val="1600"/>
              </a:spcAft>
              <a:buClr>
                <a:schemeClr val="dk1"/>
              </a:buClr>
              <a:buSzPts val="1400"/>
              <a:buChar char="■"/>
              <a:defRPr/>
            </a:lvl9pPr>
          </a:lstStyle>
          <a:p>
            <a:endParaRPr/>
          </a:p>
        </p:txBody>
      </p:sp>
      <p:sp>
        <p:nvSpPr>
          <p:cNvPr id="20" name="Google Shape;20;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1" name="Google Shape;21;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2" name="Google Shape;22;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3179605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4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5" name="Google Shape;25;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3241816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6"/>
        <p:cNvGrpSpPr/>
        <p:nvPr/>
      </p:nvGrpSpPr>
      <p:grpSpPr>
        <a:xfrm>
          <a:off x="0" y="0"/>
          <a:ext cx="0" cy="0"/>
          <a:chOff x="0" y="0"/>
          <a:chExt cx="0" cy="0"/>
        </a:xfrm>
      </p:grpSpPr>
      <p:sp>
        <p:nvSpPr>
          <p:cNvPr id="27" name="Google Shape;27;p4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4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189" lvl="0" indent="-317492" algn="l">
              <a:lnSpc>
                <a:spcPct val="115000"/>
              </a:lnSpc>
              <a:spcBef>
                <a:spcPts val="0"/>
              </a:spcBef>
              <a:spcAft>
                <a:spcPts val="0"/>
              </a:spcAft>
              <a:buSzPts val="1400"/>
              <a:buChar char="●"/>
              <a:defRPr sz="1400"/>
            </a:lvl1pPr>
            <a:lvl2pPr marL="914378" lvl="1" indent="-304793" algn="l">
              <a:lnSpc>
                <a:spcPct val="115000"/>
              </a:lnSpc>
              <a:spcBef>
                <a:spcPts val="1600"/>
              </a:spcBef>
              <a:spcAft>
                <a:spcPts val="0"/>
              </a:spcAft>
              <a:buSzPts val="1200"/>
              <a:buChar char="○"/>
              <a:defRPr sz="1200"/>
            </a:lvl2pPr>
            <a:lvl3pPr marL="1371566" lvl="2" indent="-304793" algn="l">
              <a:lnSpc>
                <a:spcPct val="115000"/>
              </a:lnSpc>
              <a:spcBef>
                <a:spcPts val="1600"/>
              </a:spcBef>
              <a:spcAft>
                <a:spcPts val="0"/>
              </a:spcAft>
              <a:buSzPts val="1200"/>
              <a:buChar char="■"/>
              <a:defRPr sz="1200"/>
            </a:lvl3pPr>
            <a:lvl4pPr marL="1828754" lvl="3" indent="-304793" algn="l">
              <a:lnSpc>
                <a:spcPct val="115000"/>
              </a:lnSpc>
              <a:spcBef>
                <a:spcPts val="1600"/>
              </a:spcBef>
              <a:spcAft>
                <a:spcPts val="0"/>
              </a:spcAft>
              <a:buSzPts val="1200"/>
              <a:buChar char="●"/>
              <a:defRPr sz="1200"/>
            </a:lvl4pPr>
            <a:lvl5pPr marL="2285943" lvl="4" indent="-304793" algn="l">
              <a:lnSpc>
                <a:spcPct val="115000"/>
              </a:lnSpc>
              <a:spcBef>
                <a:spcPts val="1600"/>
              </a:spcBef>
              <a:spcAft>
                <a:spcPts val="0"/>
              </a:spcAft>
              <a:buSzPts val="1200"/>
              <a:buChar char="○"/>
              <a:defRPr sz="1200"/>
            </a:lvl5pPr>
            <a:lvl6pPr marL="2743132" lvl="5" indent="-304793" algn="l">
              <a:lnSpc>
                <a:spcPct val="115000"/>
              </a:lnSpc>
              <a:spcBef>
                <a:spcPts val="1600"/>
              </a:spcBef>
              <a:spcAft>
                <a:spcPts val="0"/>
              </a:spcAft>
              <a:buSzPts val="1200"/>
              <a:buChar char="■"/>
              <a:defRPr sz="1200"/>
            </a:lvl6pPr>
            <a:lvl7pPr marL="3200320" lvl="6" indent="-304793" algn="l">
              <a:lnSpc>
                <a:spcPct val="115000"/>
              </a:lnSpc>
              <a:spcBef>
                <a:spcPts val="1600"/>
              </a:spcBef>
              <a:spcAft>
                <a:spcPts val="0"/>
              </a:spcAft>
              <a:buSzPts val="1200"/>
              <a:buChar char="●"/>
              <a:defRPr sz="1200"/>
            </a:lvl7pPr>
            <a:lvl8pPr marL="3657509" lvl="7" indent="-304793" algn="l">
              <a:lnSpc>
                <a:spcPct val="115000"/>
              </a:lnSpc>
              <a:spcBef>
                <a:spcPts val="1600"/>
              </a:spcBef>
              <a:spcAft>
                <a:spcPts val="0"/>
              </a:spcAft>
              <a:buSzPts val="1200"/>
              <a:buChar char="○"/>
              <a:defRPr sz="1200"/>
            </a:lvl8pPr>
            <a:lvl9pPr marL="4114697" lvl="8" indent="-304793" algn="l">
              <a:lnSpc>
                <a:spcPct val="115000"/>
              </a:lnSpc>
              <a:spcBef>
                <a:spcPts val="1600"/>
              </a:spcBef>
              <a:spcAft>
                <a:spcPts val="1600"/>
              </a:spcAft>
              <a:buSzPts val="1200"/>
              <a:buChar char="■"/>
              <a:defRPr sz="1200"/>
            </a:lvl9pPr>
          </a:lstStyle>
          <a:p>
            <a:endParaRPr/>
          </a:p>
        </p:txBody>
      </p:sp>
      <p:sp>
        <p:nvSpPr>
          <p:cNvPr id="29" name="Google Shape;29;p4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189" lvl="0" indent="-317492" algn="l">
              <a:lnSpc>
                <a:spcPct val="115000"/>
              </a:lnSpc>
              <a:spcBef>
                <a:spcPts val="0"/>
              </a:spcBef>
              <a:spcAft>
                <a:spcPts val="0"/>
              </a:spcAft>
              <a:buSzPts val="1400"/>
              <a:buChar char="●"/>
              <a:defRPr sz="1400"/>
            </a:lvl1pPr>
            <a:lvl2pPr marL="914378" lvl="1" indent="-304793" algn="l">
              <a:lnSpc>
                <a:spcPct val="115000"/>
              </a:lnSpc>
              <a:spcBef>
                <a:spcPts val="1600"/>
              </a:spcBef>
              <a:spcAft>
                <a:spcPts val="0"/>
              </a:spcAft>
              <a:buSzPts val="1200"/>
              <a:buChar char="○"/>
              <a:defRPr sz="1200"/>
            </a:lvl2pPr>
            <a:lvl3pPr marL="1371566" lvl="2" indent="-304793" algn="l">
              <a:lnSpc>
                <a:spcPct val="115000"/>
              </a:lnSpc>
              <a:spcBef>
                <a:spcPts val="1600"/>
              </a:spcBef>
              <a:spcAft>
                <a:spcPts val="0"/>
              </a:spcAft>
              <a:buSzPts val="1200"/>
              <a:buChar char="■"/>
              <a:defRPr sz="1200"/>
            </a:lvl3pPr>
            <a:lvl4pPr marL="1828754" lvl="3" indent="-304793" algn="l">
              <a:lnSpc>
                <a:spcPct val="115000"/>
              </a:lnSpc>
              <a:spcBef>
                <a:spcPts val="1600"/>
              </a:spcBef>
              <a:spcAft>
                <a:spcPts val="0"/>
              </a:spcAft>
              <a:buSzPts val="1200"/>
              <a:buChar char="●"/>
              <a:defRPr sz="1200"/>
            </a:lvl4pPr>
            <a:lvl5pPr marL="2285943" lvl="4" indent="-304793" algn="l">
              <a:lnSpc>
                <a:spcPct val="115000"/>
              </a:lnSpc>
              <a:spcBef>
                <a:spcPts val="1600"/>
              </a:spcBef>
              <a:spcAft>
                <a:spcPts val="0"/>
              </a:spcAft>
              <a:buSzPts val="1200"/>
              <a:buChar char="○"/>
              <a:defRPr sz="1200"/>
            </a:lvl5pPr>
            <a:lvl6pPr marL="2743132" lvl="5" indent="-304793" algn="l">
              <a:lnSpc>
                <a:spcPct val="115000"/>
              </a:lnSpc>
              <a:spcBef>
                <a:spcPts val="1600"/>
              </a:spcBef>
              <a:spcAft>
                <a:spcPts val="0"/>
              </a:spcAft>
              <a:buSzPts val="1200"/>
              <a:buChar char="■"/>
              <a:defRPr sz="1200"/>
            </a:lvl6pPr>
            <a:lvl7pPr marL="3200320" lvl="6" indent="-304793" algn="l">
              <a:lnSpc>
                <a:spcPct val="115000"/>
              </a:lnSpc>
              <a:spcBef>
                <a:spcPts val="1600"/>
              </a:spcBef>
              <a:spcAft>
                <a:spcPts val="0"/>
              </a:spcAft>
              <a:buSzPts val="1200"/>
              <a:buChar char="●"/>
              <a:defRPr sz="1200"/>
            </a:lvl7pPr>
            <a:lvl8pPr marL="3657509" lvl="7" indent="-304793" algn="l">
              <a:lnSpc>
                <a:spcPct val="115000"/>
              </a:lnSpc>
              <a:spcBef>
                <a:spcPts val="1600"/>
              </a:spcBef>
              <a:spcAft>
                <a:spcPts val="0"/>
              </a:spcAft>
              <a:buSzPts val="1200"/>
              <a:buChar char="○"/>
              <a:defRPr sz="1200"/>
            </a:lvl8pPr>
            <a:lvl9pPr marL="4114697" lvl="8" indent="-304793" algn="l">
              <a:lnSpc>
                <a:spcPct val="115000"/>
              </a:lnSpc>
              <a:spcBef>
                <a:spcPts val="1600"/>
              </a:spcBef>
              <a:spcAft>
                <a:spcPts val="1600"/>
              </a:spcAft>
              <a:buSzPts val="1200"/>
              <a:buChar char="■"/>
              <a:defRPr sz="1200"/>
            </a:lvl9pPr>
          </a:lstStyle>
          <a:p>
            <a:endParaRPr/>
          </a:p>
        </p:txBody>
      </p:sp>
      <p:sp>
        <p:nvSpPr>
          <p:cNvPr id="30" name="Google Shape;30;p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787311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1"/>
        <p:cNvGrpSpPr/>
        <p:nvPr/>
      </p:nvGrpSpPr>
      <p:grpSpPr>
        <a:xfrm>
          <a:off x="0" y="0"/>
          <a:ext cx="0" cy="0"/>
          <a:chOff x="0" y="0"/>
          <a:chExt cx="0" cy="0"/>
        </a:xfrm>
      </p:grpSpPr>
      <p:sp>
        <p:nvSpPr>
          <p:cNvPr id="32" name="Google Shape;32;p5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 name="Google Shape;33;p5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567713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a:t> Click to edit title</a:t>
            </a:r>
            <a:endParaRPr lang="ko-KR" altLang="en-US"/>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a:t>Click to edit Master text styles</a:t>
            </a:r>
          </a:p>
        </p:txBody>
      </p:sp>
    </p:spTree>
    <p:extLst>
      <p:ext uri="{BB962C8B-B14F-4D97-AF65-F5344CB8AC3E}">
        <p14:creationId xmlns:p14="http://schemas.microsoft.com/office/powerpoint/2010/main" val="11469437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4"/>
        <p:cNvGrpSpPr/>
        <p:nvPr/>
      </p:nvGrpSpPr>
      <p:grpSpPr>
        <a:xfrm>
          <a:off x="0" y="0"/>
          <a:ext cx="0" cy="0"/>
          <a:chOff x="0" y="0"/>
          <a:chExt cx="0" cy="0"/>
        </a:xfrm>
      </p:grpSpPr>
      <p:sp>
        <p:nvSpPr>
          <p:cNvPr id="35" name="Google Shape;35;p51"/>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6" name="Google Shape;36;p51"/>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189" lvl="0" indent="-304793" algn="l">
              <a:lnSpc>
                <a:spcPct val="115000"/>
              </a:lnSpc>
              <a:spcBef>
                <a:spcPts val="0"/>
              </a:spcBef>
              <a:spcAft>
                <a:spcPts val="0"/>
              </a:spcAft>
              <a:buSzPts val="1200"/>
              <a:buChar char="●"/>
              <a:defRPr sz="1200"/>
            </a:lvl1pPr>
            <a:lvl2pPr marL="914378" lvl="1" indent="-304793" algn="l">
              <a:lnSpc>
                <a:spcPct val="115000"/>
              </a:lnSpc>
              <a:spcBef>
                <a:spcPts val="1600"/>
              </a:spcBef>
              <a:spcAft>
                <a:spcPts val="0"/>
              </a:spcAft>
              <a:buSzPts val="1200"/>
              <a:buChar char="○"/>
              <a:defRPr sz="1200"/>
            </a:lvl2pPr>
            <a:lvl3pPr marL="1371566" lvl="2" indent="-304793" algn="l">
              <a:lnSpc>
                <a:spcPct val="115000"/>
              </a:lnSpc>
              <a:spcBef>
                <a:spcPts val="1600"/>
              </a:spcBef>
              <a:spcAft>
                <a:spcPts val="0"/>
              </a:spcAft>
              <a:buSzPts val="1200"/>
              <a:buChar char="■"/>
              <a:defRPr sz="1200"/>
            </a:lvl3pPr>
            <a:lvl4pPr marL="1828754" lvl="3" indent="-304793" algn="l">
              <a:lnSpc>
                <a:spcPct val="115000"/>
              </a:lnSpc>
              <a:spcBef>
                <a:spcPts val="1600"/>
              </a:spcBef>
              <a:spcAft>
                <a:spcPts val="0"/>
              </a:spcAft>
              <a:buSzPts val="1200"/>
              <a:buChar char="●"/>
              <a:defRPr sz="1200"/>
            </a:lvl4pPr>
            <a:lvl5pPr marL="2285943" lvl="4" indent="-304793" algn="l">
              <a:lnSpc>
                <a:spcPct val="115000"/>
              </a:lnSpc>
              <a:spcBef>
                <a:spcPts val="1600"/>
              </a:spcBef>
              <a:spcAft>
                <a:spcPts val="0"/>
              </a:spcAft>
              <a:buSzPts val="1200"/>
              <a:buChar char="○"/>
              <a:defRPr sz="1200"/>
            </a:lvl5pPr>
            <a:lvl6pPr marL="2743132" lvl="5" indent="-304793" algn="l">
              <a:lnSpc>
                <a:spcPct val="115000"/>
              </a:lnSpc>
              <a:spcBef>
                <a:spcPts val="1600"/>
              </a:spcBef>
              <a:spcAft>
                <a:spcPts val="0"/>
              </a:spcAft>
              <a:buSzPts val="1200"/>
              <a:buChar char="■"/>
              <a:defRPr sz="1200"/>
            </a:lvl6pPr>
            <a:lvl7pPr marL="3200320" lvl="6" indent="-304793" algn="l">
              <a:lnSpc>
                <a:spcPct val="115000"/>
              </a:lnSpc>
              <a:spcBef>
                <a:spcPts val="1600"/>
              </a:spcBef>
              <a:spcAft>
                <a:spcPts val="0"/>
              </a:spcAft>
              <a:buSzPts val="1200"/>
              <a:buChar char="●"/>
              <a:defRPr sz="1200"/>
            </a:lvl7pPr>
            <a:lvl8pPr marL="3657509" lvl="7" indent="-304793" algn="l">
              <a:lnSpc>
                <a:spcPct val="115000"/>
              </a:lnSpc>
              <a:spcBef>
                <a:spcPts val="1600"/>
              </a:spcBef>
              <a:spcAft>
                <a:spcPts val="0"/>
              </a:spcAft>
              <a:buSzPts val="1200"/>
              <a:buChar char="○"/>
              <a:defRPr sz="1200"/>
            </a:lvl8pPr>
            <a:lvl9pPr marL="4114697" lvl="8" indent="-304793" algn="l">
              <a:lnSpc>
                <a:spcPct val="115000"/>
              </a:lnSpc>
              <a:spcBef>
                <a:spcPts val="1600"/>
              </a:spcBef>
              <a:spcAft>
                <a:spcPts val="1600"/>
              </a:spcAft>
              <a:buSzPts val="1200"/>
              <a:buChar char="■"/>
              <a:defRPr sz="1200"/>
            </a:lvl9pPr>
          </a:lstStyle>
          <a:p>
            <a:endParaRPr/>
          </a:p>
        </p:txBody>
      </p:sp>
      <p:sp>
        <p:nvSpPr>
          <p:cNvPr id="37" name="Google Shape;37;p5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2880306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8"/>
        <p:cNvGrpSpPr/>
        <p:nvPr/>
      </p:nvGrpSpPr>
      <p:grpSpPr>
        <a:xfrm>
          <a:off x="0" y="0"/>
          <a:ext cx="0" cy="0"/>
          <a:chOff x="0" y="0"/>
          <a:chExt cx="0" cy="0"/>
        </a:xfrm>
      </p:grpSpPr>
      <p:sp>
        <p:nvSpPr>
          <p:cNvPr id="39" name="Google Shape;39;p5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0" name="Google Shape;40;p5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1542349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1"/>
        <p:cNvGrpSpPr/>
        <p:nvPr/>
      </p:nvGrpSpPr>
      <p:grpSpPr>
        <a:xfrm>
          <a:off x="0" y="0"/>
          <a:ext cx="0" cy="0"/>
          <a:chOff x="0" y="0"/>
          <a:chExt cx="0" cy="0"/>
        </a:xfrm>
      </p:grpSpPr>
      <p:sp>
        <p:nvSpPr>
          <p:cNvPr id="42" name="Google Shape;42;p5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5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4" name="Google Shape;44;p5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5" name="Google Shape;45;p5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189" lvl="0" indent="-342892" algn="l">
              <a:lnSpc>
                <a:spcPct val="115000"/>
              </a:lnSpc>
              <a:spcBef>
                <a:spcPts val="0"/>
              </a:spcBef>
              <a:spcAft>
                <a:spcPts val="0"/>
              </a:spcAft>
              <a:buSzPts val="1800"/>
              <a:buChar char="●"/>
              <a:defRPr/>
            </a:lvl1pPr>
            <a:lvl2pPr marL="914378" lvl="1" indent="-317492" algn="l">
              <a:lnSpc>
                <a:spcPct val="115000"/>
              </a:lnSpc>
              <a:spcBef>
                <a:spcPts val="1600"/>
              </a:spcBef>
              <a:spcAft>
                <a:spcPts val="0"/>
              </a:spcAft>
              <a:buSzPts val="1400"/>
              <a:buChar char="○"/>
              <a:defRPr/>
            </a:lvl2pPr>
            <a:lvl3pPr marL="1371566" lvl="2" indent="-317492" algn="l">
              <a:lnSpc>
                <a:spcPct val="115000"/>
              </a:lnSpc>
              <a:spcBef>
                <a:spcPts val="1600"/>
              </a:spcBef>
              <a:spcAft>
                <a:spcPts val="0"/>
              </a:spcAft>
              <a:buSzPts val="1400"/>
              <a:buChar char="■"/>
              <a:defRPr/>
            </a:lvl3pPr>
            <a:lvl4pPr marL="1828754" lvl="3" indent="-317492" algn="l">
              <a:lnSpc>
                <a:spcPct val="115000"/>
              </a:lnSpc>
              <a:spcBef>
                <a:spcPts val="1600"/>
              </a:spcBef>
              <a:spcAft>
                <a:spcPts val="0"/>
              </a:spcAft>
              <a:buSzPts val="1400"/>
              <a:buChar char="●"/>
              <a:defRPr/>
            </a:lvl4pPr>
            <a:lvl5pPr marL="2285943" lvl="4" indent="-317492" algn="l">
              <a:lnSpc>
                <a:spcPct val="115000"/>
              </a:lnSpc>
              <a:spcBef>
                <a:spcPts val="1600"/>
              </a:spcBef>
              <a:spcAft>
                <a:spcPts val="0"/>
              </a:spcAft>
              <a:buSzPts val="1400"/>
              <a:buChar char="○"/>
              <a:defRPr/>
            </a:lvl5pPr>
            <a:lvl6pPr marL="2743132" lvl="5" indent="-317492" algn="l">
              <a:lnSpc>
                <a:spcPct val="115000"/>
              </a:lnSpc>
              <a:spcBef>
                <a:spcPts val="1600"/>
              </a:spcBef>
              <a:spcAft>
                <a:spcPts val="0"/>
              </a:spcAft>
              <a:buSzPts val="1400"/>
              <a:buChar char="■"/>
              <a:defRPr/>
            </a:lvl6pPr>
            <a:lvl7pPr marL="3200320" lvl="6" indent="-317492" algn="l">
              <a:lnSpc>
                <a:spcPct val="115000"/>
              </a:lnSpc>
              <a:spcBef>
                <a:spcPts val="1600"/>
              </a:spcBef>
              <a:spcAft>
                <a:spcPts val="0"/>
              </a:spcAft>
              <a:buSzPts val="1400"/>
              <a:buChar char="●"/>
              <a:defRPr/>
            </a:lvl7pPr>
            <a:lvl8pPr marL="3657509" lvl="7" indent="-317492" algn="l">
              <a:lnSpc>
                <a:spcPct val="115000"/>
              </a:lnSpc>
              <a:spcBef>
                <a:spcPts val="1600"/>
              </a:spcBef>
              <a:spcAft>
                <a:spcPts val="0"/>
              </a:spcAft>
              <a:buSzPts val="1400"/>
              <a:buChar char="○"/>
              <a:defRPr/>
            </a:lvl8pPr>
            <a:lvl9pPr marL="4114697" lvl="8" indent="-317492" algn="l">
              <a:lnSpc>
                <a:spcPct val="115000"/>
              </a:lnSpc>
              <a:spcBef>
                <a:spcPts val="1600"/>
              </a:spcBef>
              <a:spcAft>
                <a:spcPts val="1600"/>
              </a:spcAft>
              <a:buSzPts val="1400"/>
              <a:buChar char="■"/>
              <a:defRPr/>
            </a:lvl9pPr>
          </a:lstStyle>
          <a:p>
            <a:endParaRPr/>
          </a:p>
        </p:txBody>
      </p:sp>
      <p:sp>
        <p:nvSpPr>
          <p:cNvPr id="46" name="Google Shape;46;p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2396713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7"/>
        <p:cNvGrpSpPr/>
        <p:nvPr/>
      </p:nvGrpSpPr>
      <p:grpSpPr>
        <a:xfrm>
          <a:off x="0" y="0"/>
          <a:ext cx="0" cy="0"/>
          <a:chOff x="0" y="0"/>
          <a:chExt cx="0" cy="0"/>
        </a:xfrm>
      </p:grpSpPr>
      <p:sp>
        <p:nvSpPr>
          <p:cNvPr id="48" name="Google Shape;48;p5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189" lvl="0" indent="-228594" algn="l">
              <a:lnSpc>
                <a:spcPct val="100000"/>
              </a:lnSpc>
              <a:spcBef>
                <a:spcPts val="0"/>
              </a:spcBef>
              <a:spcAft>
                <a:spcPts val="0"/>
              </a:spcAft>
              <a:buSzPts val="1800"/>
              <a:buNone/>
              <a:defRPr/>
            </a:lvl1pPr>
          </a:lstStyle>
          <a:p>
            <a:endParaRPr/>
          </a:p>
        </p:txBody>
      </p:sp>
      <p:sp>
        <p:nvSpPr>
          <p:cNvPr id="49" name="Google Shape;49;p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2314188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0"/>
        <p:cNvGrpSpPr/>
        <p:nvPr/>
      </p:nvGrpSpPr>
      <p:grpSpPr>
        <a:xfrm>
          <a:off x="0" y="0"/>
          <a:ext cx="0" cy="0"/>
          <a:chOff x="0" y="0"/>
          <a:chExt cx="0" cy="0"/>
        </a:xfrm>
      </p:grpSpPr>
      <p:sp>
        <p:nvSpPr>
          <p:cNvPr id="51" name="Google Shape;51;p5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2" name="Google Shape;52;p55"/>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189" lvl="0" indent="-342892" algn="ctr">
              <a:lnSpc>
                <a:spcPct val="115000"/>
              </a:lnSpc>
              <a:spcBef>
                <a:spcPts val="0"/>
              </a:spcBef>
              <a:spcAft>
                <a:spcPts val="0"/>
              </a:spcAft>
              <a:buSzPts val="1800"/>
              <a:buChar char="●"/>
              <a:defRPr/>
            </a:lvl1pPr>
            <a:lvl2pPr marL="914378" lvl="1" indent="-317492" algn="ctr">
              <a:lnSpc>
                <a:spcPct val="115000"/>
              </a:lnSpc>
              <a:spcBef>
                <a:spcPts val="1600"/>
              </a:spcBef>
              <a:spcAft>
                <a:spcPts val="0"/>
              </a:spcAft>
              <a:buSzPts val="1400"/>
              <a:buChar char="○"/>
              <a:defRPr/>
            </a:lvl2pPr>
            <a:lvl3pPr marL="1371566" lvl="2" indent="-317492" algn="ctr">
              <a:lnSpc>
                <a:spcPct val="115000"/>
              </a:lnSpc>
              <a:spcBef>
                <a:spcPts val="1600"/>
              </a:spcBef>
              <a:spcAft>
                <a:spcPts val="0"/>
              </a:spcAft>
              <a:buSzPts val="1400"/>
              <a:buChar char="■"/>
              <a:defRPr/>
            </a:lvl3pPr>
            <a:lvl4pPr marL="1828754" lvl="3" indent="-317492" algn="ctr">
              <a:lnSpc>
                <a:spcPct val="115000"/>
              </a:lnSpc>
              <a:spcBef>
                <a:spcPts val="1600"/>
              </a:spcBef>
              <a:spcAft>
                <a:spcPts val="0"/>
              </a:spcAft>
              <a:buSzPts val="1400"/>
              <a:buChar char="●"/>
              <a:defRPr/>
            </a:lvl4pPr>
            <a:lvl5pPr marL="2285943" lvl="4" indent="-317492" algn="ctr">
              <a:lnSpc>
                <a:spcPct val="115000"/>
              </a:lnSpc>
              <a:spcBef>
                <a:spcPts val="1600"/>
              </a:spcBef>
              <a:spcAft>
                <a:spcPts val="0"/>
              </a:spcAft>
              <a:buSzPts val="1400"/>
              <a:buChar char="○"/>
              <a:defRPr/>
            </a:lvl5pPr>
            <a:lvl6pPr marL="2743132" lvl="5" indent="-317492" algn="ctr">
              <a:lnSpc>
                <a:spcPct val="115000"/>
              </a:lnSpc>
              <a:spcBef>
                <a:spcPts val="1600"/>
              </a:spcBef>
              <a:spcAft>
                <a:spcPts val="0"/>
              </a:spcAft>
              <a:buSzPts val="1400"/>
              <a:buChar char="■"/>
              <a:defRPr/>
            </a:lvl6pPr>
            <a:lvl7pPr marL="3200320" lvl="6" indent="-317492" algn="ctr">
              <a:lnSpc>
                <a:spcPct val="115000"/>
              </a:lnSpc>
              <a:spcBef>
                <a:spcPts val="1600"/>
              </a:spcBef>
              <a:spcAft>
                <a:spcPts val="0"/>
              </a:spcAft>
              <a:buSzPts val="1400"/>
              <a:buChar char="●"/>
              <a:defRPr/>
            </a:lvl7pPr>
            <a:lvl8pPr marL="3657509" lvl="7" indent="-317492" algn="ctr">
              <a:lnSpc>
                <a:spcPct val="115000"/>
              </a:lnSpc>
              <a:spcBef>
                <a:spcPts val="1600"/>
              </a:spcBef>
              <a:spcAft>
                <a:spcPts val="0"/>
              </a:spcAft>
              <a:buSzPts val="1400"/>
              <a:buChar char="○"/>
              <a:defRPr/>
            </a:lvl8pPr>
            <a:lvl9pPr marL="4114697" lvl="8" indent="-317492" algn="ctr">
              <a:lnSpc>
                <a:spcPct val="115000"/>
              </a:lnSpc>
              <a:spcBef>
                <a:spcPts val="1600"/>
              </a:spcBef>
              <a:spcAft>
                <a:spcPts val="1600"/>
              </a:spcAft>
              <a:buSzPts val="1400"/>
              <a:buChar char="■"/>
              <a:defRPr/>
            </a:lvl9pPr>
          </a:lstStyle>
          <a:p>
            <a:endParaRPr/>
          </a:p>
        </p:txBody>
      </p:sp>
      <p:sp>
        <p:nvSpPr>
          <p:cNvPr id="53" name="Google Shape;53;p5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9019147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5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26984825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083B05-CF13-4F02-AD60-9F86F044290B}" type="datetimeFigureOut">
              <a:rPr lang="es-CR" smtClean="0"/>
              <a:t>9/3/2023</a:t>
            </a:fld>
            <a:endParaRPr lang="es-CR"/>
          </a:p>
        </p:txBody>
      </p:sp>
      <p:sp>
        <p:nvSpPr>
          <p:cNvPr id="6" name="Footer Placeholder 5"/>
          <p:cNvSpPr>
            <a:spLocks noGrp="1"/>
          </p:cNvSpPr>
          <p:nvPr>
            <p:ph type="ftr" sz="quarter" idx="11"/>
          </p:nvPr>
        </p:nvSpPr>
        <p:spPr/>
        <p:txBody>
          <a:bodyPr/>
          <a:lstStyle/>
          <a:p>
            <a:endParaRPr lang="es-CR"/>
          </a:p>
        </p:txBody>
      </p:sp>
      <p:sp>
        <p:nvSpPr>
          <p:cNvPr id="7" name="Slide Number Placeholder 6"/>
          <p:cNvSpPr>
            <a:spLocks noGrp="1"/>
          </p:cNvSpPr>
          <p:nvPr>
            <p:ph type="sldNum" sz="quarter" idx="12"/>
          </p:nvPr>
        </p:nvSpPr>
        <p:spPr/>
        <p:txBody>
          <a:bodyPr/>
          <a:lstStyle/>
          <a:p>
            <a:fld id="{F38F6FF1-BE20-46BB-8B42-E539DD8CD918}" type="slidenum">
              <a:rPr lang="es-CR" smtClean="0"/>
              <a:t>‹#›</a:t>
            </a:fld>
            <a:endParaRPr lang="es-CR"/>
          </a:p>
        </p:txBody>
      </p:sp>
    </p:spTree>
    <p:extLst>
      <p:ext uri="{BB962C8B-B14F-4D97-AF65-F5344CB8AC3E}">
        <p14:creationId xmlns:p14="http://schemas.microsoft.com/office/powerpoint/2010/main" val="1496846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189" lvl="0" indent="-342892" algn="l">
              <a:lnSpc>
                <a:spcPct val="115000"/>
              </a:lnSpc>
              <a:spcBef>
                <a:spcPts val="0"/>
              </a:spcBef>
              <a:spcAft>
                <a:spcPts val="0"/>
              </a:spcAft>
              <a:buSzPts val="1800"/>
              <a:buChar char="●"/>
              <a:defRPr/>
            </a:lvl1pPr>
            <a:lvl2pPr marL="914378" lvl="1" indent="-317492" algn="l">
              <a:lnSpc>
                <a:spcPct val="115000"/>
              </a:lnSpc>
              <a:spcBef>
                <a:spcPts val="1600"/>
              </a:spcBef>
              <a:spcAft>
                <a:spcPts val="0"/>
              </a:spcAft>
              <a:buSzPts val="1400"/>
              <a:buChar char="○"/>
              <a:defRPr/>
            </a:lvl2pPr>
            <a:lvl3pPr marL="1371566" lvl="2" indent="-317492" algn="l">
              <a:lnSpc>
                <a:spcPct val="115000"/>
              </a:lnSpc>
              <a:spcBef>
                <a:spcPts val="1600"/>
              </a:spcBef>
              <a:spcAft>
                <a:spcPts val="0"/>
              </a:spcAft>
              <a:buSzPts val="1400"/>
              <a:buChar char="■"/>
              <a:defRPr/>
            </a:lvl3pPr>
            <a:lvl4pPr marL="1828754" lvl="3" indent="-317492" algn="l">
              <a:lnSpc>
                <a:spcPct val="115000"/>
              </a:lnSpc>
              <a:spcBef>
                <a:spcPts val="1600"/>
              </a:spcBef>
              <a:spcAft>
                <a:spcPts val="0"/>
              </a:spcAft>
              <a:buSzPts val="1400"/>
              <a:buChar char="●"/>
              <a:defRPr/>
            </a:lvl4pPr>
            <a:lvl5pPr marL="2285943" lvl="4" indent="-317492" algn="l">
              <a:lnSpc>
                <a:spcPct val="115000"/>
              </a:lnSpc>
              <a:spcBef>
                <a:spcPts val="1600"/>
              </a:spcBef>
              <a:spcAft>
                <a:spcPts val="0"/>
              </a:spcAft>
              <a:buSzPts val="1400"/>
              <a:buChar char="○"/>
              <a:defRPr/>
            </a:lvl5pPr>
            <a:lvl6pPr marL="2743132" lvl="5" indent="-317492" algn="l">
              <a:lnSpc>
                <a:spcPct val="115000"/>
              </a:lnSpc>
              <a:spcBef>
                <a:spcPts val="1600"/>
              </a:spcBef>
              <a:spcAft>
                <a:spcPts val="0"/>
              </a:spcAft>
              <a:buSzPts val="1400"/>
              <a:buChar char="■"/>
              <a:defRPr/>
            </a:lvl6pPr>
            <a:lvl7pPr marL="3200320" lvl="6" indent="-317492" algn="l">
              <a:lnSpc>
                <a:spcPct val="115000"/>
              </a:lnSpc>
              <a:spcBef>
                <a:spcPts val="1600"/>
              </a:spcBef>
              <a:spcAft>
                <a:spcPts val="0"/>
              </a:spcAft>
              <a:buSzPts val="1400"/>
              <a:buChar char="●"/>
              <a:defRPr/>
            </a:lvl7pPr>
            <a:lvl8pPr marL="3657509" lvl="7" indent="-317492" algn="l">
              <a:lnSpc>
                <a:spcPct val="115000"/>
              </a:lnSpc>
              <a:spcBef>
                <a:spcPts val="1600"/>
              </a:spcBef>
              <a:spcAft>
                <a:spcPts val="0"/>
              </a:spcAft>
              <a:buSzPts val="1400"/>
              <a:buChar char="○"/>
              <a:defRPr/>
            </a:lvl8pPr>
            <a:lvl9pPr marL="4114697" lvl="8" indent="-317492" algn="l">
              <a:lnSpc>
                <a:spcPct val="115000"/>
              </a:lnSpc>
              <a:spcBef>
                <a:spcPts val="1600"/>
              </a:spcBef>
              <a:spcAft>
                <a:spcPts val="1600"/>
              </a:spcAft>
              <a:buSzPts val="1400"/>
              <a:buChar char="■"/>
              <a:defRPr/>
            </a:lvl9pPr>
          </a:lstStyle>
          <a:p>
            <a:endParaRPr/>
          </a:p>
        </p:txBody>
      </p:sp>
      <p:sp>
        <p:nvSpPr>
          <p:cNvPr id="16" name="Google Shape;16;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36330921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02CC8-AD5E-4C96-18CB-C1764A9BB89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D41DEEF4-CE0B-BFB1-E87B-2B4096DD1A09}"/>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3405F40-C932-0C1E-BF70-69E79B57DB51}"/>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5DEE7D53-A719-A317-BE0A-D81F5B6A29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35183B-4354-A81B-F366-4D6C0C0CAD56}"/>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273578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3235E-F15D-46B2-9E98-7BEB712F84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A0C030-9850-76BC-05A4-5E2EB0A170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3FA6AC-606A-2563-DA46-D6B23C1F597A}"/>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2ADE659A-22DF-1534-7B87-160988144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9E2796-900E-8DC2-E516-A25767EE4846}"/>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465253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a:t> Click to edit title</a:t>
            </a:r>
            <a:endParaRPr lang="ko-KR" altLang="en-US"/>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a:t>Click to edit Master text styles</a:t>
            </a:r>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a:t>Click to edit Master text styles</a:t>
            </a:r>
          </a:p>
        </p:txBody>
      </p:sp>
    </p:spTree>
    <p:extLst>
      <p:ext uri="{BB962C8B-B14F-4D97-AF65-F5344CB8AC3E}">
        <p14:creationId xmlns:p14="http://schemas.microsoft.com/office/powerpoint/2010/main" val="922808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706B6-DA6E-F25D-ECBE-44079A08DFEF}"/>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169753-86A2-B83C-D981-46FF9001B81E}"/>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0BFEFC-4C68-CB68-0FBF-5D01A0A53522}"/>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DC017628-2A13-C054-E789-8EDC6B9063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DAE997-F8F5-21AD-6717-1AA9C1A9B54B}"/>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17935006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5E9BA-5E08-E824-E449-3EA998121A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464FBB-BAA7-8B85-4570-18B1EAB60C42}"/>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BA8151-DA3C-03E3-AD7D-81C530CD98B3}"/>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22EB10-9F0C-D354-8270-5C43AE465D14}"/>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6" name="Footer Placeholder 5">
            <a:extLst>
              <a:ext uri="{FF2B5EF4-FFF2-40B4-BE49-F238E27FC236}">
                <a16:creationId xmlns:a16="http://schemas.microsoft.com/office/drawing/2014/main" id="{09292274-D994-3DE8-1FB1-8D43568969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79AE7A-1904-560B-F7D3-192AE9D21FCA}"/>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10686802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6941D-1E3D-29F1-A88A-9F2CBBDFD4A9}"/>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42AB8E-B6D5-D5B3-7506-64F78F596DA8}"/>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6616E642-8678-F9D3-E52F-C9A09FF7CC37}"/>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26870-2BF2-1729-F550-8442B30EC861}"/>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0A71893-4548-67A0-4922-EBAE9F0CD8CD}"/>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EA02A4-8EA7-27FE-8AD9-01CE132D6718}"/>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8" name="Footer Placeholder 7">
            <a:extLst>
              <a:ext uri="{FF2B5EF4-FFF2-40B4-BE49-F238E27FC236}">
                <a16:creationId xmlns:a16="http://schemas.microsoft.com/office/drawing/2014/main" id="{476144D1-2B64-C22E-D36C-DADFF082389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F2380-C66C-B2CD-C7A1-ACB9971CD94F}"/>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847545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FCA51-A7F6-2834-B4AB-05456BB925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7A7E42-5AB1-46EE-DE61-03D54527FF44}"/>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4" name="Footer Placeholder 3">
            <a:extLst>
              <a:ext uri="{FF2B5EF4-FFF2-40B4-BE49-F238E27FC236}">
                <a16:creationId xmlns:a16="http://schemas.microsoft.com/office/drawing/2014/main" id="{2CDC0843-8DAC-7163-E348-55699B40DC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32861F-AC91-3B1F-03D1-1948FA13BF6D}"/>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6758008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D85B15-58C6-C7E0-FE46-2A2045BBC544}"/>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3" name="Footer Placeholder 2">
            <a:extLst>
              <a:ext uri="{FF2B5EF4-FFF2-40B4-BE49-F238E27FC236}">
                <a16:creationId xmlns:a16="http://schemas.microsoft.com/office/drawing/2014/main" id="{90E5C4B1-187C-A4C3-5523-44FC45648E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D68902-4AF5-9D34-A787-4C428C208146}"/>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42632958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447C2-A12B-77A0-787C-E252A795F3C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C415F53F-3821-D016-52DE-EBD9A8DC8BCD}"/>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1DEF54-A5BE-5639-E8B7-ECD8DFE22DC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403C3D6-6F96-16CF-5C18-45C4AE822344}"/>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6" name="Footer Placeholder 5">
            <a:extLst>
              <a:ext uri="{FF2B5EF4-FFF2-40B4-BE49-F238E27FC236}">
                <a16:creationId xmlns:a16="http://schemas.microsoft.com/office/drawing/2014/main" id="{FA0A18B2-8136-82B3-82B2-A6710AEB9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8D2EE2-2105-9D7B-D7EA-B7AB1F14AE7D}"/>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168946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8B1E9-675D-052C-C904-A7F765BC17D1}"/>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C1E54BBB-ABA0-49C7-8258-71D40034841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78735D4-046C-160C-E267-1D6F6E9A9FD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EDB446A-F4AE-8191-18E4-FC18C0277C94}"/>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6" name="Footer Placeholder 5">
            <a:extLst>
              <a:ext uri="{FF2B5EF4-FFF2-40B4-BE49-F238E27FC236}">
                <a16:creationId xmlns:a16="http://schemas.microsoft.com/office/drawing/2014/main" id="{7155AAF4-DDC7-0004-0953-A15FF5661A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39FF1-EAE8-F678-ACBE-9B0745CB122C}"/>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3871813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244AD-2274-7E93-7196-E9140D72A0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15A306-3108-9B2B-75D1-5B78C41756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B3342A-6062-A823-144B-812349182158}"/>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D62C2B16-9041-715F-34FB-D18B32B0C7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A1A8B2-FBB2-C280-4F57-B4DF9F20FEB3}"/>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3292899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AC6FA3-16CB-2438-D2E3-5F6CE5C1FD9A}"/>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A68258-80D8-644B-DACD-A67605702D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59A453-BACD-4AC4-7531-DE041C480F0D}"/>
              </a:ext>
            </a:extLst>
          </p:cNvPr>
          <p:cNvSpPr>
            <a:spLocks noGrp="1"/>
          </p:cNvSpPr>
          <p:nvPr>
            <p:ph type="dt" sz="half" idx="10"/>
          </p:nvPr>
        </p:nvSpPr>
        <p:spPr/>
        <p:txBody>
          <a:body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8AA69AD4-729D-B638-2EEB-315112E40E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7B4D8F-A328-9F03-3A45-FCC047C8953E}"/>
              </a:ext>
            </a:extLst>
          </p:cNvPr>
          <p:cNvSpPr>
            <a:spLocks noGrp="1"/>
          </p:cNvSpPr>
          <p:nvPr>
            <p:ph type="sldNum" sz="quarter" idx="12"/>
          </p:nvPr>
        </p:nvSpPr>
        <p:spPr/>
        <p:txBody>
          <a:bodyPr/>
          <a:lstStyle/>
          <a:p>
            <a:fld id="{0674D406-843F-4CCA-A626-6FE61AA0EC63}" type="slidenum">
              <a:rPr lang="en-US" smtClean="0"/>
              <a:t>‹#›</a:t>
            </a:fld>
            <a:endParaRPr lang="en-US"/>
          </a:p>
        </p:txBody>
      </p:sp>
    </p:spTree>
    <p:extLst>
      <p:ext uri="{BB962C8B-B14F-4D97-AF65-F5344CB8AC3E}">
        <p14:creationId xmlns:p14="http://schemas.microsoft.com/office/powerpoint/2010/main" val="2478404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Solo el título y el subtítulo">
    <p:spTree>
      <p:nvGrpSpPr>
        <p:cNvPr id="1" name=""/>
        <p:cNvGrpSpPr/>
        <p:nvPr/>
      </p:nvGrpSpPr>
      <p:grpSpPr>
        <a:xfrm>
          <a:off x="0" y="0"/>
          <a:ext cx="0" cy="0"/>
          <a:chOff x="0" y="0"/>
          <a:chExt cx="0" cy="0"/>
        </a:xfrm>
      </p:grpSpPr>
      <p:sp>
        <p:nvSpPr>
          <p:cNvPr id="29" name="Forma libre: Forma 28">
            <a:extLst>
              <a:ext uri="{FF2B5EF4-FFF2-40B4-BE49-F238E27FC236}">
                <a16:creationId xmlns:a16="http://schemas.microsoft.com/office/drawing/2014/main" id="{F8AB0F04-910C-4647-AE1C-177C66B50038}"/>
              </a:ext>
            </a:extLst>
          </p:cNvPr>
          <p:cNvSpPr/>
          <p:nvPr userDrawn="1"/>
        </p:nvSpPr>
        <p:spPr>
          <a:xfrm rot="4308689">
            <a:off x="6104333" y="-39303"/>
            <a:ext cx="486493" cy="583165"/>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27" name="Forma libre: Forma 26">
            <a:extLst>
              <a:ext uri="{FF2B5EF4-FFF2-40B4-BE49-F238E27FC236}">
                <a16:creationId xmlns:a16="http://schemas.microsoft.com/office/drawing/2014/main" id="{3E72A672-7789-4744-A4CB-D177B890FDE6}"/>
              </a:ext>
            </a:extLst>
          </p:cNvPr>
          <p:cNvSpPr/>
          <p:nvPr userDrawn="1"/>
        </p:nvSpPr>
        <p:spPr>
          <a:xfrm rot="4308689">
            <a:off x="6658895" y="-399421"/>
            <a:ext cx="2678411" cy="2802820"/>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ZA" sz="1050"/>
          </a:p>
        </p:txBody>
      </p:sp>
      <p:sp>
        <p:nvSpPr>
          <p:cNvPr id="2" name="Título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s-ES" noProof="0"/>
              <a:t>Haga clic para editar el estilo de título del patrón</a:t>
            </a:r>
          </a:p>
        </p:txBody>
      </p:sp>
      <p:sp>
        <p:nvSpPr>
          <p:cNvPr id="6" name="Marcador de posición de pie de página 5">
            <a:extLst>
              <a:ext uri="{FF2B5EF4-FFF2-40B4-BE49-F238E27FC236}">
                <a16:creationId xmlns:a16="http://schemas.microsoft.com/office/drawing/2014/main" id="{29E5E346-F307-4307-949D-77CDB6E6577A}"/>
              </a:ext>
            </a:extLst>
          </p:cNvPr>
          <p:cNvSpPr>
            <a:spLocks noGrp="1"/>
          </p:cNvSpPr>
          <p:nvPr>
            <p:ph type="ftr" sz="quarter" idx="10"/>
          </p:nvPr>
        </p:nvSpPr>
        <p:spPr/>
        <p:txBody>
          <a:bodyPr rtlCol="0"/>
          <a:lstStyle>
            <a:lvl1pPr>
              <a:defRPr>
                <a:solidFill>
                  <a:schemeClr val="tx1">
                    <a:lumMod val="75000"/>
                    <a:lumOff val="25000"/>
                  </a:schemeClr>
                </a:solidFill>
              </a:defRPr>
            </a:lvl1pPr>
          </a:lstStyle>
          <a:p>
            <a:pPr rtl="0"/>
            <a:r>
              <a:rPr lang="es-ES" noProof="0"/>
              <a:t>Agregue un pie de página</a:t>
            </a:r>
          </a:p>
        </p:txBody>
      </p:sp>
      <p:sp>
        <p:nvSpPr>
          <p:cNvPr id="7" name="Marcador de posición de número de diapositiva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s-ES" noProof="0" smtClean="0"/>
              <a:pPr rtl="0"/>
              <a:t>‹#›</a:t>
            </a:fld>
            <a:endParaRPr lang="es-ES" noProof="0"/>
          </a:p>
        </p:txBody>
      </p:sp>
      <p:sp>
        <p:nvSpPr>
          <p:cNvPr id="14" name="Forma libre: Forma 13">
            <a:extLst>
              <a:ext uri="{FF2B5EF4-FFF2-40B4-BE49-F238E27FC236}">
                <a16:creationId xmlns:a16="http://schemas.microsoft.com/office/drawing/2014/main" id="{0C7CDA8E-8D79-474E-8278-7D77C867E238}"/>
              </a:ext>
            </a:extLst>
          </p:cNvPr>
          <p:cNvSpPr/>
          <p:nvPr userDrawn="1"/>
        </p:nvSpPr>
        <p:spPr>
          <a:xfrm rot="4308689">
            <a:off x="6893394" y="1238737"/>
            <a:ext cx="1485522" cy="1549883"/>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19" name="Forma libre: Forma 18">
            <a:extLst>
              <a:ext uri="{FF2B5EF4-FFF2-40B4-BE49-F238E27FC236}">
                <a16:creationId xmlns:a16="http://schemas.microsoft.com/office/drawing/2014/main" id="{ABD99355-65C1-4211-9E82-3D41ACE0AE17}"/>
              </a:ext>
            </a:extLst>
          </p:cNvPr>
          <p:cNvSpPr/>
          <p:nvPr userDrawn="1"/>
        </p:nvSpPr>
        <p:spPr>
          <a:xfrm rot="13830869">
            <a:off x="7093074" y="2983424"/>
            <a:ext cx="260035" cy="154593"/>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18" name="Forma libre: Forma 17">
            <a:extLst>
              <a:ext uri="{FF2B5EF4-FFF2-40B4-BE49-F238E27FC236}">
                <a16:creationId xmlns:a16="http://schemas.microsoft.com/office/drawing/2014/main" id="{F459E701-5FEF-4918-8F3A-04E29BF09009}"/>
              </a:ext>
            </a:extLst>
          </p:cNvPr>
          <p:cNvSpPr/>
          <p:nvPr userDrawn="1"/>
        </p:nvSpPr>
        <p:spPr>
          <a:xfrm rot="12431080">
            <a:off x="7146462" y="2785395"/>
            <a:ext cx="533002" cy="251657"/>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20" name="Forma libre: Forma 19">
            <a:extLst>
              <a:ext uri="{FF2B5EF4-FFF2-40B4-BE49-F238E27FC236}">
                <a16:creationId xmlns:a16="http://schemas.microsoft.com/office/drawing/2014/main" id="{8550A0A6-1197-4153-9800-69D58909D0C7}"/>
              </a:ext>
            </a:extLst>
          </p:cNvPr>
          <p:cNvSpPr/>
          <p:nvPr userDrawn="1"/>
        </p:nvSpPr>
        <p:spPr>
          <a:xfrm rot="4308689">
            <a:off x="6589083" y="806910"/>
            <a:ext cx="934670" cy="118514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24" name="Forma libre: Forma 23">
            <a:extLst>
              <a:ext uri="{FF2B5EF4-FFF2-40B4-BE49-F238E27FC236}">
                <a16:creationId xmlns:a16="http://schemas.microsoft.com/office/drawing/2014/main" id="{4F0A2415-21FA-4B06-89CA-A379C8C2E262}"/>
              </a:ext>
            </a:extLst>
          </p:cNvPr>
          <p:cNvSpPr/>
          <p:nvPr userDrawn="1"/>
        </p:nvSpPr>
        <p:spPr>
          <a:xfrm rot="17193105">
            <a:off x="8531091" y="2134819"/>
            <a:ext cx="182370" cy="304915"/>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23" name="Forma libre: Forma 22">
            <a:extLst>
              <a:ext uri="{FF2B5EF4-FFF2-40B4-BE49-F238E27FC236}">
                <a16:creationId xmlns:a16="http://schemas.microsoft.com/office/drawing/2014/main" id="{FF9CE8FE-77D6-45E0-BBF7-78F07AC29771}"/>
              </a:ext>
            </a:extLst>
          </p:cNvPr>
          <p:cNvSpPr/>
          <p:nvPr userDrawn="1"/>
        </p:nvSpPr>
        <p:spPr>
          <a:xfrm rot="17193105">
            <a:off x="8159289" y="1970515"/>
            <a:ext cx="519599" cy="3829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050" noProof="0"/>
          </a:p>
        </p:txBody>
      </p:sp>
      <p:sp>
        <p:nvSpPr>
          <p:cNvPr id="13" name="Marcador de texto 8">
            <a:extLst>
              <a:ext uri="{FF2B5EF4-FFF2-40B4-BE49-F238E27FC236}">
                <a16:creationId xmlns:a16="http://schemas.microsoft.com/office/drawing/2014/main" id="{37BBBFC2-32EB-4335-9980-A7CF236703B3}"/>
              </a:ext>
            </a:extLst>
          </p:cNvPr>
          <p:cNvSpPr>
            <a:spLocks noGrp="1"/>
          </p:cNvSpPr>
          <p:nvPr>
            <p:ph type="body" sz="quarter" idx="26" hasCustomPrompt="1"/>
          </p:nvPr>
        </p:nvSpPr>
        <p:spPr>
          <a:xfrm>
            <a:off x="323850" y="810000"/>
            <a:ext cx="8504635" cy="207421"/>
          </a:xfrm>
        </p:spPr>
        <p:txBody>
          <a:bodyPr rtlCol="0"/>
          <a:lstStyle>
            <a:lvl1pPr marL="0" indent="0">
              <a:buNone/>
              <a:defRPr/>
            </a:lvl1pPr>
            <a:lvl2pPr marL="200025" indent="0">
              <a:buNone/>
              <a:defRPr/>
            </a:lvl2pPr>
            <a:lvl3pPr marL="407194" indent="0">
              <a:buNone/>
              <a:defRPr/>
            </a:lvl3pPr>
            <a:lvl4pPr marL="607219" indent="0">
              <a:buNone/>
              <a:defRPr/>
            </a:lvl4pPr>
            <a:lvl5pPr marL="807244" indent="0">
              <a:buNone/>
              <a:defRPr/>
            </a:lvl5pPr>
          </a:lstStyle>
          <a:p>
            <a:pPr lvl="0" rtl="0"/>
            <a:r>
              <a:rPr lang="es-ES" noProof="0"/>
              <a:t>Título secundario</a:t>
            </a:r>
          </a:p>
        </p:txBody>
      </p:sp>
    </p:spTree>
    <p:extLst>
      <p:ext uri="{BB962C8B-B14F-4D97-AF65-F5344CB8AC3E}">
        <p14:creationId xmlns:p14="http://schemas.microsoft.com/office/powerpoint/2010/main" val="373697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3937D59-5EDB-4C39-B697-625748F703B6}" type="datetimeFigureOut">
              <a:rPr lang="en-US" smtClean="0"/>
              <a:t>3/9/2023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8959595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Q">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7200" y="400050"/>
            <a:ext cx="8229600" cy="742950"/>
          </a:xfrm>
        </p:spPr>
        <p:txBody>
          <a:bodyPr/>
          <a:lstStyle>
            <a:lvl1pPr>
              <a:defRPr>
                <a:solidFill>
                  <a:schemeClr val="bg2"/>
                </a:solidFill>
              </a:defRPr>
            </a:lvl1pPr>
          </a:lstStyle>
          <a:p>
            <a:r>
              <a:rPr lang="en-US"/>
              <a:t>Click to edit master title style</a:t>
            </a:r>
          </a:p>
        </p:txBody>
      </p:sp>
      <p:sp>
        <p:nvSpPr>
          <p:cNvPr id="8" name="Content Placeholder 2"/>
          <p:cNvSpPr>
            <a:spLocks noGrp="1"/>
          </p:cNvSpPr>
          <p:nvPr>
            <p:ph idx="1"/>
          </p:nvPr>
        </p:nvSpPr>
        <p:spPr>
          <a:xfrm>
            <a:off x="457200" y="1200150"/>
            <a:ext cx="8229600" cy="3130841"/>
          </a:xfrm>
        </p:spPr>
        <p:txBody>
          <a:bodyPr/>
          <a:lstStyle>
            <a:lvl1pPr>
              <a:buClr>
                <a:schemeClr val="tx1">
                  <a:lumMod val="20000"/>
                  <a:lumOff val="80000"/>
                </a:schemeClr>
              </a:buClr>
              <a:defRPr>
                <a:solidFill>
                  <a:schemeClr val="bg1"/>
                </a:solidFill>
              </a:defRPr>
            </a:lvl1pPr>
            <a:lvl2pPr>
              <a:buClr>
                <a:schemeClr val="tx1">
                  <a:lumMod val="20000"/>
                  <a:lumOff val="80000"/>
                </a:schemeClr>
              </a:buClr>
              <a:defRPr>
                <a:solidFill>
                  <a:schemeClr val="bg1"/>
                </a:solidFill>
              </a:defRPr>
            </a:lvl2pPr>
            <a:lvl3pPr>
              <a:buClr>
                <a:schemeClr val="tx1">
                  <a:lumMod val="20000"/>
                  <a:lumOff val="80000"/>
                </a:schemeClr>
              </a:buClr>
              <a:defRPr>
                <a:solidFill>
                  <a:schemeClr val="bg1"/>
                </a:solidFill>
              </a:defRPr>
            </a:lvl3pPr>
            <a:lvl4pPr>
              <a:buClr>
                <a:schemeClr val="tx1">
                  <a:lumMod val="20000"/>
                  <a:lumOff val="80000"/>
                </a:schemeClr>
              </a:buClr>
              <a:defRPr>
                <a:solidFill>
                  <a:schemeClr val="bg1"/>
                </a:solidFill>
              </a:defRPr>
            </a:lvl4pPr>
            <a:lvl5pPr>
              <a:buClr>
                <a:schemeClr val="tx1">
                  <a:lumMod val="20000"/>
                  <a:lumOff val="80000"/>
                </a:schemeClr>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p:cNvPicPr>
            <a:picLocks noChangeAspect="1"/>
          </p:cNvPicPr>
          <p:nvPr userDrawn="1"/>
        </p:nvPicPr>
        <p:blipFill rotWithShape="1">
          <a:blip r:embed="rId2">
            <a:extLst>
              <a:ext uri="{28A0092B-C50C-407E-A947-70E740481C1C}">
                <a14:useLocalDpi xmlns:a14="http://schemas.microsoft.com/office/drawing/2010/main" val="0"/>
              </a:ext>
            </a:extLst>
          </a:blip>
          <a:srcRect t="66845" b="992"/>
          <a:stretch/>
        </p:blipFill>
        <p:spPr>
          <a:xfrm>
            <a:off x="0" y="4403559"/>
            <a:ext cx="9144000" cy="739942"/>
          </a:xfrm>
          <a:prstGeom prst="rect">
            <a:avLst/>
          </a:prstGeom>
        </p:spPr>
      </p:pic>
      <p:sp>
        <p:nvSpPr>
          <p:cNvPr id="6" name="Rectangle 5">
            <a:extLst>
              <a:ext uri="{FF2B5EF4-FFF2-40B4-BE49-F238E27FC236}">
                <a16:creationId xmlns:a16="http://schemas.microsoft.com/office/drawing/2014/main" id="{298202FA-5088-469C-A294-F2455660CEB6}"/>
              </a:ext>
            </a:extLst>
          </p:cNvPr>
          <p:cNvSpPr/>
          <p:nvPr userDrawn="1"/>
        </p:nvSpPr>
        <p:spPr>
          <a:xfrm>
            <a:off x="0" y="4403559"/>
            <a:ext cx="9144000" cy="739942"/>
          </a:xfrm>
          <a:prstGeom prst="rect">
            <a:avLst/>
          </a:pr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1036026126"/>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62FA0-ECE4-6E89-FF46-3B0F1884E88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A591D27-51D1-CE87-5B39-658FAD8412A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EFA3C41-F537-256D-B9E0-75289A1577C6}"/>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FE01ECF6-745A-8264-EDF6-D621B33D6E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13019F-73F4-0A51-6DA0-098C0D2BFEDA}"/>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25095704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AAA6B-DCE5-2D68-17A4-459405560A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857FE5-90BA-59D3-6CC5-5DE62265A4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25FB23-3FC8-C772-59B1-E544AECFA669}"/>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71BFA900-650C-28F2-5352-B071C0EF8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3C6654-9A15-1F77-7819-2E83E59588FA}"/>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40126492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B2AC8-D927-0986-6785-88B3C1A95011}"/>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1162CE9-BB52-7F22-914D-9A893AEC035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A7B270-F569-B980-3722-4844144A8B3A}"/>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F9C22C94-77BF-BE0E-6750-2D5EC46BD4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13A26C-5497-D840-80E0-2EFA6C7E50F4}"/>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27358933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776D3-F6B8-E014-6782-AE2CE9E094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C74255-3EA4-F25B-DD55-969A45C585AE}"/>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8C8DDA-96D2-D2C2-ED3C-8EE0CECA6554}"/>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E35350-0CBB-D308-9721-480E7FF1BE79}"/>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6" name="Footer Placeholder 5">
            <a:extLst>
              <a:ext uri="{FF2B5EF4-FFF2-40B4-BE49-F238E27FC236}">
                <a16:creationId xmlns:a16="http://schemas.microsoft.com/office/drawing/2014/main" id="{D298D939-CA31-BC2B-86A9-01F21B0AF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4CB3F0-5287-03D9-1477-43556E196CEB}"/>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4894153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0E7BF-D059-4D4F-1E0F-CF5A26F0B757}"/>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9EB065BF-9F03-2F89-78A6-32D0E77DA0AF}"/>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E5DD0D0-4646-BBD8-F87D-02D3E1A39D3F}"/>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C4F37B-98E7-3009-67D5-01BB9F304EF7}"/>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D8BF16B-DAE5-4B9B-0B81-F2990CAC3A32}"/>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9A6D86A-55F8-3D3E-F9AF-D492BBBE7FE1}"/>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8" name="Footer Placeholder 7">
            <a:extLst>
              <a:ext uri="{FF2B5EF4-FFF2-40B4-BE49-F238E27FC236}">
                <a16:creationId xmlns:a16="http://schemas.microsoft.com/office/drawing/2014/main" id="{89DACD4E-AF30-3437-1AA5-151E71DBBA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1148B1-0CC3-9D05-7FD8-B256EBB19B53}"/>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2050413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40CFB-8FAE-84C1-E819-E2E64A5D25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55F6A1-9EE0-203B-4B28-5FF4E939700E}"/>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4" name="Footer Placeholder 3">
            <a:extLst>
              <a:ext uri="{FF2B5EF4-FFF2-40B4-BE49-F238E27FC236}">
                <a16:creationId xmlns:a16="http://schemas.microsoft.com/office/drawing/2014/main" id="{F147C596-183A-CC2C-DB59-DC01D0050B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80511D-6C58-57CF-1985-9AC928972EB4}"/>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16341706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F7E93B-74A6-1E27-0A77-BC3F6AB4681E}"/>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3" name="Footer Placeholder 2">
            <a:extLst>
              <a:ext uri="{FF2B5EF4-FFF2-40B4-BE49-F238E27FC236}">
                <a16:creationId xmlns:a16="http://schemas.microsoft.com/office/drawing/2014/main" id="{A5F30321-EE88-9E99-8F90-AE8A7BDE92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7309108-5B88-D8C6-FCB8-F1C306505ABD}"/>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3558054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BDBA7-04E7-B416-2BFF-536605C9D02D}"/>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A09229D-F41A-74DE-DA77-36845B23B107}"/>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56176E-48E2-8D19-0D7B-9E563333866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84D8E33-BC2A-31F7-8EBF-BB2FB34D14D5}"/>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6" name="Footer Placeholder 5">
            <a:extLst>
              <a:ext uri="{FF2B5EF4-FFF2-40B4-BE49-F238E27FC236}">
                <a16:creationId xmlns:a16="http://schemas.microsoft.com/office/drawing/2014/main" id="{9B941906-8B2B-8DBC-27D5-0F6A3012BC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57CC2D-4A0A-AAE7-59E1-745BA85DB4DB}"/>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14468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3A602-69CD-5E4E-316A-EE8BAF319E3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8C4E95D-985D-F0D4-E26A-103710C4E759}"/>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DB1C393-1EFA-7FDA-E472-FA65299A9A4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879FAD1-AB93-2BBA-AA24-4DF5647383FD}"/>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6" name="Footer Placeholder 5">
            <a:extLst>
              <a:ext uri="{FF2B5EF4-FFF2-40B4-BE49-F238E27FC236}">
                <a16:creationId xmlns:a16="http://schemas.microsoft.com/office/drawing/2014/main" id="{2589E96E-2532-099A-7B09-C2E3E887F3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7CB133-78D3-B2E7-6EA9-953175E6D043}"/>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1581100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3/9/2023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8151330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18657-0529-5960-D666-7B474B5A61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2DE361-3176-68AF-8AB3-94DFF694F2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DDA980-CFD5-7748-034A-964397E03B08}"/>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4EFDD06F-FBCC-54B5-51A5-D0599DE602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8514EB-1BB0-5595-D612-BD238FCA1CEB}"/>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31046439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C3299B-9906-4ADE-B648-293956C11B1D}"/>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5909F3-AD1F-1F66-BA68-CA486D17E57C}"/>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ACCD4D-FD8D-13BB-D380-EE30406BBE12}"/>
              </a:ext>
            </a:extLst>
          </p:cNvPr>
          <p:cNvSpPr>
            <a:spLocks noGrp="1"/>
          </p:cNvSpPr>
          <p:nvPr>
            <p:ph type="dt" sz="half" idx="10"/>
          </p:nvPr>
        </p:nvSpPr>
        <p:spPr/>
        <p:txBody>
          <a:body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A2656ED7-81C2-4F77-F8D4-D99642E77A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DBC3F1-F230-2747-3697-369014A58B05}"/>
              </a:ext>
            </a:extLst>
          </p:cNvPr>
          <p:cNvSpPr>
            <a:spLocks noGrp="1"/>
          </p:cNvSpPr>
          <p:nvPr>
            <p:ph type="sldNum" sz="quarter" idx="12"/>
          </p:nvPr>
        </p:nvSpPr>
        <p:spPr/>
        <p:txBody>
          <a:bodyPr/>
          <a:lstStyle/>
          <a:p>
            <a:fld id="{B5E9B9A1-A9F9-468A-9B3B-9C04FA103F4F}" type="slidenum">
              <a:rPr lang="en-US" smtClean="0"/>
              <a:t>‹#›</a:t>
            </a:fld>
            <a:endParaRPr lang="en-US"/>
          </a:p>
        </p:txBody>
      </p:sp>
    </p:spTree>
    <p:extLst>
      <p:ext uri="{BB962C8B-B14F-4D97-AF65-F5344CB8AC3E}">
        <p14:creationId xmlns:p14="http://schemas.microsoft.com/office/powerpoint/2010/main" val="11293989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178" lvl="0" indent="-342884" algn="l">
              <a:lnSpc>
                <a:spcPct val="115000"/>
              </a:lnSpc>
              <a:spcBef>
                <a:spcPts val="0"/>
              </a:spcBef>
              <a:spcAft>
                <a:spcPts val="0"/>
              </a:spcAft>
              <a:buSzPts val="1800"/>
              <a:buChar char="●"/>
              <a:defRPr/>
            </a:lvl1pPr>
            <a:lvl2pPr marL="914355" lvl="1" indent="-317484" algn="l">
              <a:lnSpc>
                <a:spcPct val="115000"/>
              </a:lnSpc>
              <a:spcBef>
                <a:spcPts val="1600"/>
              </a:spcBef>
              <a:spcAft>
                <a:spcPts val="0"/>
              </a:spcAft>
              <a:buSzPts val="1400"/>
              <a:buChar char="○"/>
              <a:defRPr/>
            </a:lvl2pPr>
            <a:lvl3pPr marL="1371532" lvl="2" indent="-317484" algn="l">
              <a:lnSpc>
                <a:spcPct val="115000"/>
              </a:lnSpc>
              <a:spcBef>
                <a:spcPts val="1600"/>
              </a:spcBef>
              <a:spcAft>
                <a:spcPts val="0"/>
              </a:spcAft>
              <a:buSzPts val="1400"/>
              <a:buChar char="■"/>
              <a:defRPr/>
            </a:lvl3pPr>
            <a:lvl4pPr marL="1828709" lvl="3" indent="-317484" algn="l">
              <a:lnSpc>
                <a:spcPct val="115000"/>
              </a:lnSpc>
              <a:spcBef>
                <a:spcPts val="1600"/>
              </a:spcBef>
              <a:spcAft>
                <a:spcPts val="0"/>
              </a:spcAft>
              <a:buSzPts val="1400"/>
              <a:buChar char="●"/>
              <a:defRPr/>
            </a:lvl4pPr>
            <a:lvl5pPr marL="2285886" lvl="4" indent="-317484" algn="l">
              <a:lnSpc>
                <a:spcPct val="115000"/>
              </a:lnSpc>
              <a:spcBef>
                <a:spcPts val="1600"/>
              </a:spcBef>
              <a:spcAft>
                <a:spcPts val="0"/>
              </a:spcAft>
              <a:buSzPts val="1400"/>
              <a:buChar char="○"/>
              <a:defRPr/>
            </a:lvl5pPr>
            <a:lvl6pPr marL="2743064" lvl="5" indent="-317484" algn="l">
              <a:lnSpc>
                <a:spcPct val="115000"/>
              </a:lnSpc>
              <a:spcBef>
                <a:spcPts val="1600"/>
              </a:spcBef>
              <a:spcAft>
                <a:spcPts val="0"/>
              </a:spcAft>
              <a:buSzPts val="1400"/>
              <a:buChar char="■"/>
              <a:defRPr/>
            </a:lvl6pPr>
            <a:lvl7pPr marL="3200240" lvl="6" indent="-317484" algn="l">
              <a:lnSpc>
                <a:spcPct val="115000"/>
              </a:lnSpc>
              <a:spcBef>
                <a:spcPts val="1600"/>
              </a:spcBef>
              <a:spcAft>
                <a:spcPts val="0"/>
              </a:spcAft>
              <a:buSzPts val="1400"/>
              <a:buChar char="●"/>
              <a:defRPr/>
            </a:lvl7pPr>
            <a:lvl8pPr marL="3657418" lvl="7" indent="-317484" algn="l">
              <a:lnSpc>
                <a:spcPct val="115000"/>
              </a:lnSpc>
              <a:spcBef>
                <a:spcPts val="1600"/>
              </a:spcBef>
              <a:spcAft>
                <a:spcPts val="0"/>
              </a:spcAft>
              <a:buSzPts val="1400"/>
              <a:buChar char="○"/>
              <a:defRPr/>
            </a:lvl8pPr>
            <a:lvl9pPr marL="4114595" lvl="8" indent="-317484" algn="l">
              <a:lnSpc>
                <a:spcPct val="115000"/>
              </a:lnSpc>
              <a:spcBef>
                <a:spcPts val="1600"/>
              </a:spcBef>
              <a:spcAft>
                <a:spcPts val="1600"/>
              </a:spcAft>
              <a:buSzPts val="1400"/>
              <a:buChar char="■"/>
              <a:defRPr/>
            </a:lvl9pPr>
          </a:lstStyle>
          <a:p>
            <a:endParaRPr/>
          </a:p>
        </p:txBody>
      </p:sp>
      <p:sp>
        <p:nvSpPr>
          <p:cNvPr id="16" name="Google Shape;16;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2395986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937D59-5EDB-4C39-B697-625748F703B6}" type="datetimeFigureOut">
              <a:rPr lang="en-US" smtClean="0"/>
              <a:t>3/9/2023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860431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937D59-5EDB-4C39-B697-625748F703B6}" type="datetimeFigureOut">
              <a:rPr lang="en-US" smtClean="0"/>
              <a:t>3/9/2023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505802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937D59-5EDB-4C39-B697-625748F703B6}" type="datetimeFigureOut">
              <a:rPr lang="en-US" smtClean="0"/>
              <a:t>3/9/2023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538794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937D59-5EDB-4C39-B697-625748F703B6}" type="datetimeFigureOut">
              <a:rPr lang="en-US" smtClean="0"/>
              <a:t>3/9/2023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1505109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5.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391796"/>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41" r:id="rId3"/>
  </p:sldLayoutIdLst>
  <p:txStyles>
    <p:titleStyle>
      <a:lvl1pPr algn="ctr" defTabSz="914400" rtl="0" eaLnBrk="1" latinLnBrk="1" hangingPunct="1">
        <a:spcBef>
          <a:spcPct val="0"/>
        </a:spcBef>
        <a:buNone/>
        <a:defRPr sz="36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t>3/9/2023</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t>‹#›</a:t>
            </a:fld>
            <a:endParaRPr lang="en-US"/>
          </a:p>
        </p:txBody>
      </p:sp>
    </p:spTree>
    <p:extLst>
      <p:ext uri="{BB962C8B-B14F-4D97-AF65-F5344CB8AC3E}">
        <p14:creationId xmlns:p14="http://schemas.microsoft.com/office/powerpoint/2010/main" val="26212399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72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es-419" smtClean="0"/>
              <a:pPr/>
              <a:t>‹#›</a:t>
            </a:fld>
            <a:endParaRPr lang="es-419"/>
          </a:p>
        </p:txBody>
      </p:sp>
    </p:spTree>
    <p:extLst>
      <p:ext uri="{BB962C8B-B14F-4D97-AF65-F5344CB8AC3E}">
        <p14:creationId xmlns:p14="http://schemas.microsoft.com/office/powerpoint/2010/main" val="134142925"/>
      </p:ext>
    </p:extLst>
  </p:cSld>
  <p:clrMap bg1="lt1" tx1="dk1" bg2="dk2" tx2="lt2" accent1="accent1" accent2="accent2" accent3="accent3" accent4="accent4" accent5="accent5" accent6="accent6" hlink="hlink" folHlink="folHlink"/>
  <p:sldLayoutIdLst>
    <p:sldLayoutId id="2147483721"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672" r:id="rId11"/>
    <p:sldLayoutId id="2147483719" r:id="rId12"/>
    <p:sldLayoutId id="2147483728"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02C579-FB8C-85C6-B689-5F53812D389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5DCF6C-704E-A4B6-BD4E-E6D163F38E2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7F2A0A-0EA5-59E1-E7ED-B9BB6E861AE2}"/>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B216EC3-A643-44DD-821A-9371D08B1D28}" type="datetimeFigureOut">
              <a:rPr lang="en-US" smtClean="0"/>
              <a:t>3/9/2023</a:t>
            </a:fld>
            <a:endParaRPr lang="en-US"/>
          </a:p>
        </p:txBody>
      </p:sp>
      <p:sp>
        <p:nvSpPr>
          <p:cNvPr id="5" name="Footer Placeholder 4">
            <a:extLst>
              <a:ext uri="{FF2B5EF4-FFF2-40B4-BE49-F238E27FC236}">
                <a16:creationId xmlns:a16="http://schemas.microsoft.com/office/drawing/2014/main" id="{196F0D4E-2BDA-C83F-F3D4-3A20EB6FE9DE}"/>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E1B037-1F95-7894-2618-225BF231E951}"/>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674D406-843F-4CCA-A626-6FE61AA0EC63}" type="slidenum">
              <a:rPr lang="en-US" smtClean="0"/>
              <a:t>‹#›</a:t>
            </a:fld>
            <a:endParaRPr lang="en-US"/>
          </a:p>
        </p:txBody>
      </p:sp>
    </p:spTree>
    <p:extLst>
      <p:ext uri="{BB962C8B-B14F-4D97-AF65-F5344CB8AC3E}">
        <p14:creationId xmlns:p14="http://schemas.microsoft.com/office/powerpoint/2010/main" val="2487082014"/>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23" r:id="rId12"/>
    <p:sldLayoutId id="2147483724"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19138C-52E4-8740-5C3E-9ED1AC15DC7A}"/>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6588EA-F6E1-905F-3CA0-F2FC8D8528DC}"/>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8A04E1-E753-8F38-09D2-DDC79D27559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674B2B9-2DFD-4D62-A756-C8B72C500BBA}" type="datetimeFigureOut">
              <a:rPr lang="en-US" smtClean="0"/>
              <a:t>3/9/2023</a:t>
            </a:fld>
            <a:endParaRPr lang="en-US"/>
          </a:p>
        </p:txBody>
      </p:sp>
      <p:sp>
        <p:nvSpPr>
          <p:cNvPr id="5" name="Footer Placeholder 4">
            <a:extLst>
              <a:ext uri="{FF2B5EF4-FFF2-40B4-BE49-F238E27FC236}">
                <a16:creationId xmlns:a16="http://schemas.microsoft.com/office/drawing/2014/main" id="{D35666A0-7E43-584E-8955-88AD926B7F62}"/>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B16DBF-20AA-7F0F-5B64-187B0763E1A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5E9B9A1-A9F9-468A-9B3B-9C04FA103F4F}" type="slidenum">
              <a:rPr lang="en-US" smtClean="0"/>
              <a:t>‹#›</a:t>
            </a:fld>
            <a:endParaRPr lang="en-US"/>
          </a:p>
        </p:txBody>
      </p:sp>
    </p:spTree>
    <p:extLst>
      <p:ext uri="{BB962C8B-B14F-4D97-AF65-F5344CB8AC3E}">
        <p14:creationId xmlns:p14="http://schemas.microsoft.com/office/powerpoint/2010/main" val="322504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gif"/><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3.png"/><Relationship Id="rId1" Type="http://schemas.openxmlformats.org/officeDocument/2006/relationships/slideLayout" Target="../slideLayouts/slideLayout3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14.png"/><Relationship Id="rId11" Type="http://schemas.openxmlformats.org/officeDocument/2006/relationships/image" Target="../media/image19.jpeg"/><Relationship Id="rId5" Type="http://schemas.openxmlformats.org/officeDocument/2006/relationships/image" Target="../media/image13.png"/><Relationship Id="rId10" Type="http://schemas.openxmlformats.org/officeDocument/2006/relationships/image" Target="../media/image18.jpeg"/><Relationship Id="rId4" Type="http://schemas.openxmlformats.org/officeDocument/2006/relationships/image" Target="../media/image12.png"/><Relationship Id="rId9" Type="http://schemas.openxmlformats.org/officeDocument/2006/relationships/image" Target="../media/image17.jpe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23.png"/><Relationship Id="rId5" Type="http://schemas.openxmlformats.org/officeDocument/2006/relationships/hyperlink" Target="https://bit.ly/2P8XGJK" TargetMode="External"/><Relationship Id="rId4" Type="http://schemas.openxmlformats.org/officeDocument/2006/relationships/image" Target="../media/image22.jpe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2.xml"/><Relationship Id="rId4" Type="http://schemas.openxmlformats.org/officeDocument/2006/relationships/hyperlink" Target="https://ourworldindata.org/emissions-by-sector" TargetMode="Externa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jpe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8" Type="http://schemas.openxmlformats.org/officeDocument/2006/relationships/hyperlink" Target="https://www3.weforum.org/docs/WEF_Global_Risks_Report_2023.pdf" TargetMode="External"/><Relationship Id="rId3" Type="http://schemas.openxmlformats.org/officeDocument/2006/relationships/hyperlink" Target="https://www.undrr.org/media/48008/download" TargetMode="External"/><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42.xml"/><Relationship Id="rId6" Type="http://schemas.openxmlformats.org/officeDocument/2006/relationships/image" Target="../media/image30.png"/><Relationship Id="rId5" Type="http://schemas.openxmlformats.org/officeDocument/2006/relationships/hyperlink" Target="https://www.imf.org/~/media/Files/Publications/WEO/2017/October/pdf/analytical-chapters/c3.ashx" TargetMode="Externa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hyperlink" Target="https://www.google.com/url?sa=i&amp;url=https://www.iagua.es/noticias/dicyt/estudio-impacto-cambio-climatico-corredor-seco-centroamericano&amp;psig=AOvVaw3KHu3nn_jHZYNqD76Qcy5T&amp;ust=1575410861026000&amp;source=images&amp;cd=vfe&amp;ved=0CA0QjhxqFwoTCOCHiPv8l-YCFQAAAAAdAAAAABA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5076056" y="2139702"/>
            <a:ext cx="3995936" cy="1384995"/>
          </a:xfrm>
          <a:prstGeom prst="rect">
            <a:avLst/>
          </a:prstGeom>
          <a:noFill/>
          <a:ln w="9525">
            <a:noFill/>
            <a:miter lim="800000"/>
            <a:headEnd/>
            <a:tailEnd/>
          </a:ln>
        </p:spPr>
        <p:txBody>
          <a:bodyPr wrap="square" lIns="91440" tIns="45720" rIns="91440" bIns="45720" anchor="t">
            <a:spAutoFit/>
          </a:bodyPr>
          <a:lstStyle/>
          <a:p>
            <a:pPr algn="ctr"/>
            <a:r>
              <a:rPr lang="en-US" altLang="ko-KR" sz="2800" b="1">
                <a:solidFill>
                  <a:schemeClr val="accent3">
                    <a:lumMod val="50000"/>
                  </a:schemeClr>
                </a:solidFill>
                <a:latin typeface="Calibri"/>
                <a:ea typeface="Calibri" panose="020F0502020204030204" pitchFamily="34" charset="0"/>
                <a:cs typeface="Calibri"/>
              </a:rPr>
              <a:t> Agriculture: </a:t>
            </a:r>
            <a:endParaRPr lang="en-US" altLang="ko-KR" sz="2800" b="1">
              <a:solidFill>
                <a:schemeClr val="accent3">
                  <a:lumMod val="50000"/>
                </a:schemeClr>
              </a:solidFill>
              <a:latin typeface="Calibri"/>
              <a:ea typeface="Calibri" panose="020F0502020204030204" pitchFamily="34" charset="0"/>
              <a:cs typeface="Calibri" panose="020F0502020204030204" pitchFamily="34" charset="0"/>
            </a:endParaRPr>
          </a:p>
          <a:p>
            <a:pPr algn="ctr"/>
            <a:r>
              <a:rPr lang="en-US" altLang="ko-KR" sz="2800" b="1">
                <a:solidFill>
                  <a:schemeClr val="accent3">
                    <a:lumMod val="50000"/>
                  </a:schemeClr>
                </a:solidFill>
                <a:latin typeface="Calibri"/>
                <a:ea typeface="Calibri" panose="020F0502020204030204" pitchFamily="34" charset="0"/>
                <a:cs typeface="Calibri"/>
              </a:rPr>
              <a:t>part of the Climate Solution in the Caribbean</a:t>
            </a:r>
            <a:endParaRPr lang="en-US" altLang="ko-KR" sz="2800" b="1">
              <a:solidFill>
                <a:schemeClr val="accent3">
                  <a:lumMod val="50000"/>
                </a:schemeClr>
              </a:solidFill>
              <a:latin typeface="Calibri"/>
              <a:ea typeface="Calibri" panose="020F0502020204030204" pitchFamily="34" charset="0"/>
              <a:cs typeface="Calibri" panose="020F0502020204030204" pitchFamily="34" charset="0"/>
            </a:endParaRPr>
          </a:p>
        </p:txBody>
      </p:sp>
      <p:pic>
        <p:nvPicPr>
          <p:cNvPr id="9" name="Picture 8" descr="Logo&#10;&#10;Description automatically generated">
            <a:extLst>
              <a:ext uri="{FF2B5EF4-FFF2-40B4-BE49-F238E27FC236}">
                <a16:creationId xmlns:a16="http://schemas.microsoft.com/office/drawing/2014/main" id="{9755AA4F-704B-0D2C-26B9-732695B539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3640" y="4505249"/>
            <a:ext cx="1188223" cy="498187"/>
          </a:xfrm>
          <a:prstGeom prst="rect">
            <a:avLst/>
          </a:prstGeom>
        </p:spPr>
      </p:pic>
      <p:pic>
        <p:nvPicPr>
          <p:cNvPr id="11" name="Picture 10" descr="Logo, company name&#10;&#10;Description automatically generated">
            <a:extLst>
              <a:ext uri="{FF2B5EF4-FFF2-40B4-BE49-F238E27FC236}">
                <a16:creationId xmlns:a16="http://schemas.microsoft.com/office/drawing/2014/main" id="{520B4FE9-28ED-638D-7310-67D5A6C86F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4" y="77412"/>
            <a:ext cx="1800200" cy="1646070"/>
          </a:xfrm>
          <a:prstGeom prst="rect">
            <a:avLst/>
          </a:prstGeom>
        </p:spPr>
      </p:pic>
      <p:pic>
        <p:nvPicPr>
          <p:cNvPr id="13" name="Picture 12" descr="A picture containing company name&#10;&#10;Description automatically generated">
            <a:extLst>
              <a:ext uri="{FF2B5EF4-FFF2-40B4-BE49-F238E27FC236}">
                <a16:creationId xmlns:a16="http://schemas.microsoft.com/office/drawing/2014/main" id="{318923C5-82D1-FEF0-01F3-837B02713D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9405" b="13372"/>
          <a:stretch/>
        </p:blipFill>
        <p:spPr>
          <a:xfrm>
            <a:off x="6230315" y="4490604"/>
            <a:ext cx="855923" cy="574982"/>
          </a:xfrm>
          <a:prstGeom prst="rect">
            <a:avLst/>
          </a:prstGeom>
        </p:spPr>
      </p:pic>
      <p:pic>
        <p:nvPicPr>
          <p:cNvPr id="3" name="Picture 2" descr="Text&#10;&#10;Description automatically generated">
            <a:extLst>
              <a:ext uri="{FF2B5EF4-FFF2-40B4-BE49-F238E27FC236}">
                <a16:creationId xmlns:a16="http://schemas.microsoft.com/office/drawing/2014/main" id="{8D3C9C0C-7071-547F-BDDD-B80DD24BD3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5504" y="4573495"/>
            <a:ext cx="1414222" cy="429941"/>
          </a:xfrm>
          <a:prstGeom prst="rect">
            <a:avLst/>
          </a:prstGeom>
        </p:spPr>
      </p:pic>
      <p:pic>
        <p:nvPicPr>
          <p:cNvPr id="6" name="Picture 5" descr="Logo&#10;&#10;Description automatically generated">
            <a:extLst>
              <a:ext uri="{FF2B5EF4-FFF2-40B4-BE49-F238E27FC236}">
                <a16:creationId xmlns:a16="http://schemas.microsoft.com/office/drawing/2014/main" id="{2F3DA764-151C-4C0C-6F6E-17AC45514F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1413" y="4505249"/>
            <a:ext cx="620271" cy="545692"/>
          </a:xfrm>
          <a:prstGeom prst="rect">
            <a:avLst/>
          </a:prstGeom>
        </p:spPr>
      </p:pic>
      <p:pic>
        <p:nvPicPr>
          <p:cNvPr id="14" name="Picture 13" descr="A picture containing diagram&#10;&#10;Description automatically generated">
            <a:extLst>
              <a:ext uri="{FF2B5EF4-FFF2-40B4-BE49-F238E27FC236}">
                <a16:creationId xmlns:a16="http://schemas.microsoft.com/office/drawing/2014/main" id="{63BC0AAB-CE2E-EAC2-2DDC-4AA4B9C23C48}"/>
              </a:ext>
            </a:extLst>
          </p:cNvPr>
          <p:cNvPicPr>
            <a:picLocks noChangeAspect="1"/>
          </p:cNvPicPr>
          <p:nvPr/>
        </p:nvPicPr>
        <p:blipFill rotWithShape="1">
          <a:blip r:embed="rId8">
            <a:extLst>
              <a:ext uri="{28A0092B-C50C-407E-A947-70E740481C1C}">
                <a14:useLocalDpi xmlns:a14="http://schemas.microsoft.com/office/drawing/2010/main" val="0"/>
              </a:ext>
            </a:extLst>
          </a:blip>
          <a:srcRect l="12200" t="10688" r="10689" b="12201"/>
          <a:stretch/>
        </p:blipFill>
        <p:spPr>
          <a:xfrm>
            <a:off x="7236827" y="4505248"/>
            <a:ext cx="502993" cy="502993"/>
          </a:xfrm>
          <a:prstGeom prst="rect">
            <a:avLst/>
          </a:prstGeom>
        </p:spPr>
      </p:pic>
    </p:spTree>
    <p:extLst>
      <p:ext uri="{BB962C8B-B14F-4D97-AF65-F5344CB8AC3E}">
        <p14:creationId xmlns:p14="http://schemas.microsoft.com/office/powerpoint/2010/main" val="303447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00D8-216E-E63B-907F-3D224B5D132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F59607E-1317-9BB8-0AA6-F2920FF3C826}"/>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5BB88E80-4253-901F-DBAF-C1095E6B0E6E}"/>
              </a:ext>
            </a:extLst>
          </p:cNvPr>
          <p:cNvSpPr>
            <a:spLocks noGrp="1"/>
          </p:cNvSpPr>
          <p:nvPr>
            <p:ph idx="10"/>
          </p:nvPr>
        </p:nvSpPr>
        <p:spPr/>
        <p:txBody>
          <a:bodyPr/>
          <a:lstStyle/>
          <a:p>
            <a:endParaRPr lang="en-US"/>
          </a:p>
        </p:txBody>
      </p:sp>
    </p:spTree>
    <p:extLst>
      <p:ext uri="{BB962C8B-B14F-4D97-AF65-F5344CB8AC3E}">
        <p14:creationId xmlns:p14="http://schemas.microsoft.com/office/powerpoint/2010/main" val="1791500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3508" y="1059582"/>
            <a:ext cx="8856984" cy="576064"/>
          </a:xfrm>
        </p:spPr>
        <p:txBody>
          <a:bodyPr/>
          <a:lstStyle/>
          <a:p>
            <a:pPr algn="ctr"/>
            <a:r>
              <a:rPr lang="en-US" sz="2200" b="1">
                <a:solidFill>
                  <a:srgbClr val="004379"/>
                </a:solidFill>
                <a:latin typeface="Calibri" panose="020F0502020204030204" pitchFamily="34" charset="0"/>
                <a:ea typeface="Calibri" panose="020F0502020204030204" pitchFamily="34" charset="0"/>
                <a:cs typeface="Calibri" panose="020F0502020204030204" pitchFamily="34" charset="0"/>
              </a:rPr>
              <a:t>The two-way relationship of climate change and agriculture is of great        significance in particular developing countries such as the Caribbean</a:t>
            </a:r>
          </a:p>
        </p:txBody>
      </p:sp>
      <p:graphicFrame>
        <p:nvGraphicFramePr>
          <p:cNvPr id="9" name="Content Placeholder 4">
            <a:extLst>
              <a:ext uri="{FF2B5EF4-FFF2-40B4-BE49-F238E27FC236}">
                <a16:creationId xmlns:a16="http://schemas.microsoft.com/office/drawing/2014/main" id="{0E2CB34C-0C17-B961-40B0-4DE7C9BA923F}"/>
              </a:ext>
            </a:extLst>
          </p:cNvPr>
          <p:cNvGraphicFramePr>
            <a:graphicFrameLocks noGrp="1"/>
          </p:cNvGraphicFramePr>
          <p:nvPr>
            <p:ph idx="10"/>
            <p:extLst>
              <p:ext uri="{D42A27DB-BD31-4B8C-83A1-F6EECF244321}">
                <p14:modId xmlns:p14="http://schemas.microsoft.com/office/powerpoint/2010/main" val="1825721098"/>
              </p:ext>
            </p:extLst>
          </p:nvPr>
        </p:nvGraphicFramePr>
        <p:xfrm>
          <a:off x="0" y="1923678"/>
          <a:ext cx="9144000" cy="32198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144016" y="0"/>
            <a:ext cx="7164288" cy="900000"/>
          </a:xfrm>
        </p:spPr>
        <p:txBody>
          <a:bodyPr/>
          <a:lstStyle/>
          <a:p>
            <a:pPr algn="ctr"/>
            <a:r>
              <a:rPr lang="en-US" sz="3000">
                <a:solidFill>
                  <a:srgbClr val="004379"/>
                </a:solidFill>
                <a:latin typeface="Calibri" panose="020F0502020204030204" pitchFamily="34" charset="0"/>
                <a:ea typeface="Calibri" panose="020F0502020204030204" pitchFamily="34" charset="0"/>
                <a:cs typeface="Calibri" panose="020F0502020204030204" pitchFamily="34" charset="0"/>
              </a:rPr>
              <a:t> Link Between Agriculture &amp; Climate Change</a:t>
            </a:r>
          </a:p>
        </p:txBody>
      </p:sp>
    </p:spTree>
    <p:extLst>
      <p:ext uri="{BB962C8B-B14F-4D97-AF65-F5344CB8AC3E}">
        <p14:creationId xmlns:p14="http://schemas.microsoft.com/office/powerpoint/2010/main" val="2090594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3508" y="1059582"/>
            <a:ext cx="8856984" cy="576064"/>
          </a:xfrm>
        </p:spPr>
        <p:txBody>
          <a:bodyPr/>
          <a:lstStyle/>
          <a:p>
            <a:pPr algn="ctr"/>
            <a:r>
              <a:rPr lang="en-US" sz="2200" b="1">
                <a:solidFill>
                  <a:srgbClr val="004379"/>
                </a:solidFill>
                <a:latin typeface="Calibri" panose="020F0502020204030204" pitchFamily="34" charset="0"/>
                <a:ea typeface="Calibri" panose="020F0502020204030204" pitchFamily="34" charset="0"/>
                <a:cs typeface="Calibri" panose="020F0502020204030204" pitchFamily="34" charset="0"/>
              </a:rPr>
              <a:t>The two-way relationship of climate change and agriculture is of great        significance in particular developing countries such as the Caribbean</a:t>
            </a:r>
          </a:p>
        </p:txBody>
      </p:sp>
      <p:sp>
        <p:nvSpPr>
          <p:cNvPr id="5" name="Content Placeholder 4"/>
          <p:cNvSpPr>
            <a:spLocks noGrp="1"/>
          </p:cNvSpPr>
          <p:nvPr>
            <p:ph idx="10"/>
          </p:nvPr>
        </p:nvSpPr>
        <p:spPr>
          <a:xfrm>
            <a:off x="0" y="1923678"/>
            <a:ext cx="9144000" cy="3219822"/>
          </a:xfrm>
        </p:spPr>
        <p:txBody>
          <a:bodyPr/>
          <a:lstStyle/>
          <a:p>
            <a:pPr marL="285750" indent="-285750">
              <a:buFont typeface="Arial" panose="020B0604020202020204" pitchFamily="34" charset="0"/>
              <a:buChar char="•"/>
            </a:pPr>
            <a:r>
              <a:rPr lang="en-US" sz="1600" b="0" i="0">
                <a:solidFill>
                  <a:srgbClr val="212121"/>
                </a:solidFill>
                <a:effectLst/>
                <a:latin typeface="Calibri" panose="020F0502020204030204" pitchFamily="34" charset="0"/>
                <a:ea typeface="Calibri" panose="020F0502020204030204" pitchFamily="34" charset="0"/>
                <a:cs typeface="Calibri" panose="020F0502020204030204" pitchFamily="34" charset="0"/>
              </a:rPr>
              <a:t>Agricultures high dependence on weather and climate to produce food</a:t>
            </a:r>
          </a:p>
          <a:p>
            <a:pPr marL="285750" indent="-285750">
              <a:buFont typeface="Arial" panose="020B0604020202020204" pitchFamily="34" charset="0"/>
              <a:buChar char="•"/>
            </a:pPr>
            <a:r>
              <a:rPr lang="en-US" sz="1600">
                <a:solidFill>
                  <a:srgbClr val="212121"/>
                </a:solidFill>
                <a:latin typeface="Calibri" panose="020F0502020204030204" pitchFamily="34" charset="0"/>
                <a:ea typeface="Calibri" panose="020F0502020204030204" pitchFamily="34" charset="0"/>
                <a:cs typeface="Calibri" panose="020F0502020204030204" pitchFamily="34" charset="0"/>
              </a:rPr>
              <a:t>R</a:t>
            </a:r>
            <a:r>
              <a:rPr lang="en-US" sz="1600" b="0" i="0">
                <a:solidFill>
                  <a:srgbClr val="212121"/>
                </a:solidFill>
                <a:effectLst/>
                <a:latin typeface="Calibri" panose="020F0502020204030204" pitchFamily="34" charset="0"/>
                <a:ea typeface="Calibri" panose="020F0502020204030204" pitchFamily="34" charset="0"/>
                <a:cs typeface="Calibri" panose="020F0502020204030204" pitchFamily="34" charset="0"/>
              </a:rPr>
              <a:t>ainfall and climate extremes impact soil erosion, changes in pests and diseases, nutritional quality of some foods</a:t>
            </a:r>
          </a:p>
          <a:p>
            <a:pPr marL="285750" indent="-285750">
              <a:buFont typeface="Arial" panose="020B0604020202020204" pitchFamily="34" charset="0"/>
              <a:buChar char="•"/>
            </a:pPr>
            <a:r>
              <a:rPr lang="en-US" sz="1600" b="0" i="0">
                <a:solidFill>
                  <a:srgbClr val="212121"/>
                </a:solidFill>
                <a:effectLst/>
                <a:latin typeface="Calibri" panose="020F0502020204030204" pitchFamily="34" charset="0"/>
                <a:ea typeface="Calibri" panose="020F0502020204030204" pitchFamily="34" charset="0"/>
                <a:cs typeface="Calibri" panose="020F0502020204030204" pitchFamily="34" charset="0"/>
              </a:rPr>
              <a:t>Crop yields show strong correlation with temperature change</a:t>
            </a:r>
          </a:p>
          <a:p>
            <a:pPr marL="285750" indent="-285750">
              <a:buFont typeface="Arial" panose="020B0604020202020204" pitchFamily="34" charset="0"/>
              <a:buChar char="•"/>
            </a:pPr>
            <a:r>
              <a:rPr lang="en-US" sz="1600" b="0" i="0">
                <a:solidFill>
                  <a:srgbClr val="212121"/>
                </a:solidFill>
                <a:effectLst/>
                <a:latin typeface="Calibri" panose="020F0502020204030204" pitchFamily="34" charset="0"/>
                <a:ea typeface="Calibri" panose="020F0502020204030204" pitchFamily="34" charset="0"/>
                <a:cs typeface="Calibri" panose="020F0502020204030204" pitchFamily="34" charset="0"/>
              </a:rPr>
              <a:t>CC affect the livestock sector both by affecting the quantity and quality of feed</a:t>
            </a:r>
          </a:p>
          <a:p>
            <a:pPr marL="285750" indent="-285750">
              <a:buFont typeface="Arial" panose="020B0604020202020204" pitchFamily="34" charset="0"/>
              <a:buChar char="•"/>
            </a:pPr>
            <a:r>
              <a:rPr lang="en-US" altLang="ko-KR" sz="1600">
                <a:solidFill>
                  <a:srgbClr val="212121"/>
                </a:solidFill>
                <a:latin typeface="Calibri" panose="020F0502020204030204" pitchFamily="34" charset="0"/>
                <a:ea typeface="Calibri" panose="020F0502020204030204" pitchFamily="34" charset="0"/>
                <a:cs typeface="Calibri" panose="020F0502020204030204" pitchFamily="34" charset="0"/>
              </a:rPr>
              <a:t>The regions large dependence on agriculture for livelihoods </a:t>
            </a:r>
          </a:p>
          <a:p>
            <a:pPr marL="285750" indent="-285750">
              <a:buFont typeface="Arial" panose="020B0604020202020204" pitchFamily="34" charset="0"/>
              <a:buChar char="•"/>
            </a:pPr>
            <a:r>
              <a:rPr lang="en-US" altLang="ko-KR" sz="1600">
                <a:solidFill>
                  <a:srgbClr val="212121"/>
                </a:solidFill>
                <a:latin typeface="Calibri" panose="020F0502020204030204" pitchFamily="34" charset="0"/>
                <a:ea typeface="Calibri" panose="020F0502020204030204" pitchFamily="34" charset="0"/>
                <a:cs typeface="Calibri" panose="020F0502020204030204" pitchFamily="34" charset="0"/>
              </a:rPr>
              <a:t>The regions lacks infrastructure for climate adaptation</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Direct agriculture GHG emissions from tillage practices, fertilized agricultural soils and livestock manure</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Indirect emissions from runoff and leaching of fertilizers, land-use changes, use of fossil fuels for mechanization and transportation</a:t>
            </a:r>
            <a:endParaRPr lang="ko-KR" altLang="en-US" sz="1600">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144016" y="0"/>
            <a:ext cx="7164288" cy="900000"/>
          </a:xfrm>
        </p:spPr>
        <p:txBody>
          <a:bodyPr/>
          <a:lstStyle/>
          <a:p>
            <a:pPr algn="ctr"/>
            <a:r>
              <a:rPr lang="en-US" sz="3000">
                <a:solidFill>
                  <a:srgbClr val="004379"/>
                </a:solidFill>
                <a:latin typeface="Calibri" panose="020F0502020204030204" pitchFamily="34" charset="0"/>
                <a:ea typeface="Calibri" panose="020F0502020204030204" pitchFamily="34" charset="0"/>
                <a:cs typeface="Calibri" panose="020F0502020204030204" pitchFamily="34" charset="0"/>
              </a:rPr>
              <a:t> Link Between Agriculture &amp; Climate Change</a:t>
            </a:r>
          </a:p>
        </p:txBody>
      </p:sp>
    </p:spTree>
    <p:extLst>
      <p:ext uri="{BB962C8B-B14F-4D97-AF65-F5344CB8AC3E}">
        <p14:creationId xmlns:p14="http://schemas.microsoft.com/office/powerpoint/2010/main" val="2309146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900000"/>
            <a:ext cx="8640960" cy="735646"/>
          </a:xfrm>
        </p:spPr>
        <p:txBody>
          <a:bodyPr/>
          <a:lstStyle/>
          <a:p>
            <a:pPr algn="ctr"/>
            <a:r>
              <a:rPr lang="en-US" sz="2200" b="1">
                <a:solidFill>
                  <a:srgbClr val="004379"/>
                </a:solidFill>
                <a:latin typeface="Calibri" panose="020F0502020204030204" pitchFamily="34" charset="0"/>
                <a:ea typeface="Calibri" panose="020F0502020204030204" pitchFamily="34" charset="0"/>
                <a:cs typeface="Calibri" panose="020F0502020204030204" pitchFamily="34" charset="0"/>
              </a:rPr>
              <a:t>Agriculture could be a solution for climate change by the widespread      adoption of mitigation and adaptation actions </a:t>
            </a:r>
          </a:p>
        </p:txBody>
      </p:sp>
      <p:sp>
        <p:nvSpPr>
          <p:cNvPr id="5" name="Content Placeholder 4"/>
          <p:cNvSpPr>
            <a:spLocks noGrp="1"/>
          </p:cNvSpPr>
          <p:nvPr>
            <p:ph idx="10"/>
          </p:nvPr>
        </p:nvSpPr>
        <p:spPr>
          <a:xfrm>
            <a:off x="0" y="1584176"/>
            <a:ext cx="9144000" cy="3507854"/>
          </a:xfrm>
        </p:spPr>
        <p:txBody>
          <a:bodyPr/>
          <a:lstStyle/>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Best management practices such as organic farming, agroforestry practice and manure management</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Reduction of GHG emissions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Enhancement of agricultural carbon sequestration</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Adaptation and mitigation co-benefits efforts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Differentiated adaptation strategies and enhanced climate risk management support</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Improving cropland management (lower use of synthetic fertilizers, reduced tillage </a:t>
            </a:r>
            <a:r>
              <a:rPr lang="en-US" altLang="ko-KR" sz="1600" err="1">
                <a:solidFill>
                  <a:schemeClr val="tx1"/>
                </a:solidFill>
                <a:latin typeface="Calibri" panose="020F0502020204030204" pitchFamily="34" charset="0"/>
                <a:ea typeface="Calibri" panose="020F0502020204030204" pitchFamily="34" charset="0"/>
                <a:cs typeface="Calibri" panose="020F0502020204030204" pitchFamily="34" charset="0"/>
              </a:rPr>
              <a:t>etc</a:t>
            </a: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Reducing industrial livestock production and improving feeding and grazing land management</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Restoration of organic soils and degraded lands to increase soil carbon sinks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Increasing efficiency in fertilizer production and </a:t>
            </a:r>
            <a:r>
              <a:rPr lang="en-US" altLang="ko-KR" sz="1600" err="1">
                <a:solidFill>
                  <a:schemeClr val="tx1"/>
                </a:solidFill>
                <a:latin typeface="Calibri" panose="020F0502020204030204" pitchFamily="34" charset="0"/>
                <a:ea typeface="Calibri" panose="020F0502020204030204" pitchFamily="34" charset="0"/>
                <a:cs typeface="Calibri" panose="020F0502020204030204" pitchFamily="34" charset="0"/>
              </a:rPr>
              <a:t>behavioural</a:t>
            </a: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 changes of food consumers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Improving water and rice management, Land-use change and </a:t>
            </a:r>
            <a:r>
              <a:rPr lang="en-US" altLang="ko-KR" sz="1600" err="1">
                <a:solidFill>
                  <a:schemeClr val="tx1"/>
                </a:solidFill>
                <a:latin typeface="Calibri" panose="020F0502020204030204" pitchFamily="34" charset="0"/>
                <a:ea typeface="Calibri" panose="020F0502020204030204" pitchFamily="34" charset="0"/>
                <a:cs typeface="Calibri" panose="020F0502020204030204" pitchFamily="34" charset="0"/>
              </a:rPr>
              <a:t>agro</a:t>
            </a: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-forestry</a:t>
            </a:r>
          </a:p>
          <a:p>
            <a:pPr marL="285750" indent="-285750">
              <a:buFont typeface="Arial" panose="020B0604020202020204" pitchFamily="34" charset="0"/>
              <a:buChar char="•"/>
            </a:pPr>
            <a:endParaRPr lang="ko-KR" altLang="en-US" sz="1600">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 Can Agriculture be the Solution?</a:t>
            </a:r>
          </a:p>
        </p:txBody>
      </p:sp>
    </p:spTree>
    <p:extLst>
      <p:ext uri="{BB962C8B-B14F-4D97-AF65-F5344CB8AC3E}">
        <p14:creationId xmlns:p14="http://schemas.microsoft.com/office/powerpoint/2010/main" val="2183374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0" y="900000"/>
            <a:ext cx="9144000" cy="4243500"/>
          </a:xfrm>
        </p:spPr>
        <p:txBody>
          <a:bodyPr/>
          <a:lstStyle/>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Net soil carbon sequestration on agricultural lands could offset 4% of annual global human-induced GHG emissions (OECD)</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According to a European Commission report, precision farming could reduce GHG emissions from European agriculture by 1.5 to 2%.</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Global adoption of organic agriculture (OA) has the potential to sequester up to the equivalent of 32% of all current man-made GHG emissions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According to the FAO, restoring currently degraded soils could remove up to 63 billion </a:t>
            </a:r>
            <a:r>
              <a:rPr lang="en-US" altLang="ko-KR" sz="1600" err="1">
                <a:solidFill>
                  <a:schemeClr val="tx1"/>
                </a:solidFill>
                <a:latin typeface="Calibri" panose="020F0502020204030204" pitchFamily="34" charset="0"/>
                <a:cs typeface="Calibri" panose="020F0502020204030204" pitchFamily="34" charset="0"/>
              </a:rPr>
              <a:t>tonnes</a:t>
            </a:r>
            <a:r>
              <a:rPr lang="en-US" altLang="ko-KR" sz="1600">
                <a:solidFill>
                  <a:schemeClr val="tx1"/>
                </a:solidFill>
                <a:latin typeface="Calibri" panose="020F0502020204030204" pitchFamily="34" charset="0"/>
                <a:cs typeface="Calibri" panose="020F0502020204030204" pitchFamily="34" charset="0"/>
              </a:rPr>
              <a:t> of carbon, which would offset a small but important share of global greenhouse gas emissions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Research has shown that 46% reduction in net GHG emissions per unit of beef was achieved at sites using carbon sequestration management strategies on grazed lands, including using organic soil amendments and restoring trees and perennial vegetation to areas of degraded forests, woodlands and riverbanks.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The Cambridge researchers say that a combination of scalable technological and policy solutions is needed to reduce fertilizer emissions while maintaining food security. However, they estimate that if such solutions could be implemented at scale, the emissions from manure and synthetic fertilizers could be reduced by as much as 80%, to one-fifth of current levels, without a loss of productivity.</a:t>
            </a:r>
          </a:p>
          <a:p>
            <a:pPr marL="285750" indent="-285750">
              <a:buFont typeface="Arial" panose="020B0604020202020204" pitchFamily="34" charset="0"/>
              <a:buChar char="•"/>
            </a:pPr>
            <a:endParaRPr lang="ko-KR" altLang="en-US" sz="1600">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 Can Agriculture be the Solution?</a:t>
            </a:r>
          </a:p>
        </p:txBody>
      </p:sp>
    </p:spTree>
    <p:extLst>
      <p:ext uri="{BB962C8B-B14F-4D97-AF65-F5344CB8AC3E}">
        <p14:creationId xmlns:p14="http://schemas.microsoft.com/office/powerpoint/2010/main" val="2694328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0" y="900000"/>
            <a:ext cx="9144000" cy="4048014"/>
          </a:xfrm>
        </p:spPr>
        <p:txBody>
          <a:bodyPr/>
          <a:lstStyle/>
          <a:p>
            <a:pPr marL="285750" indent="-285750">
              <a:buFont typeface="Arial" panose="020B0604020202020204" pitchFamily="34" charset="0"/>
              <a:buChar char="•"/>
            </a:pPr>
            <a:r>
              <a:rPr lang="en-US" altLang="ko-KR" sz="1600">
                <a:solidFill>
                  <a:schemeClr val="tx1"/>
                </a:solidFill>
                <a:latin typeface="Calibri" panose="020F0502020204030204" pitchFamily="34" charset="0"/>
                <a:ea typeface="Calibri" panose="020F0502020204030204" pitchFamily="34" charset="0"/>
                <a:cs typeface="Calibri" panose="020F0502020204030204" pitchFamily="34" charset="0"/>
              </a:rPr>
              <a:t>A long time (15-60 years)  is needed to obtain maximum storage that is carbon sequestration in soils or terrestrial biomass, (depending on management practice, management history and the system being modified)</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Costs that are related to measurement and monitoring</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technological and financial limits that prevent the scale of adaptation is required.</a:t>
            </a:r>
          </a:p>
          <a:p>
            <a:pPr marL="285750" indent="-285750">
              <a:buFont typeface="Arial" panose="020B0604020202020204" pitchFamily="34" charset="0"/>
              <a:buChar char="•"/>
            </a:pPr>
            <a:r>
              <a:rPr lang="en-NZ" altLang="ko-KR" sz="1600">
                <a:solidFill>
                  <a:schemeClr val="tx1"/>
                </a:solidFill>
                <a:latin typeface="Calibri" panose="020F0502020204030204" pitchFamily="34" charset="0"/>
                <a:cs typeface="Calibri" panose="020F0502020204030204" pitchFamily="34" charset="0"/>
              </a:rPr>
              <a:t>Funding and implementation barriers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Lack of public awareness and knowledge about climate change and adaptation strategies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Lack of water for irrigation and labor shortages plays an important role in hindering adaptation</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Policy barrier such as lack of local context and little attention to local situation</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Limited capacity to implement the policy</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lack of coordination hinder farmers to practice different adaptation activities</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Farmer access to credit is also an important barrier that affects CC adaptation</a:t>
            </a:r>
          </a:p>
          <a:p>
            <a:pPr marL="285750" indent="-285750">
              <a:buFont typeface="Arial" panose="020B0604020202020204" pitchFamily="34" charset="0"/>
              <a:buChar char="•"/>
            </a:pPr>
            <a:r>
              <a:rPr lang="en-US" altLang="ko-KR" sz="1600">
                <a:solidFill>
                  <a:schemeClr val="tx1"/>
                </a:solidFill>
                <a:latin typeface="Calibri" panose="020F0502020204030204" pitchFamily="34" charset="0"/>
                <a:cs typeface="Calibri" panose="020F0502020204030204" pitchFamily="34" charset="0"/>
              </a:rPr>
              <a:t>lack of scientific research that deliver information results in limited knowledge to understand adaptation strategies and policy gap to implement effective adaptation measures.</a:t>
            </a:r>
          </a:p>
          <a:p>
            <a:pPr marL="285750" indent="-285750">
              <a:buFont typeface="Arial" panose="020B0604020202020204" pitchFamily="34" charset="0"/>
              <a:buChar char="•"/>
            </a:pPr>
            <a:endParaRPr lang="ko-KR" altLang="en-US" sz="1600">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sz="2800">
                <a:solidFill>
                  <a:srgbClr val="004379"/>
                </a:solidFill>
                <a:latin typeface="Calibri" panose="020F0502020204030204" pitchFamily="34" charset="0"/>
                <a:ea typeface="Calibri" panose="020F0502020204030204" pitchFamily="34" charset="0"/>
                <a:cs typeface="Calibri" panose="020F0502020204030204" pitchFamily="34" charset="0"/>
              </a:rPr>
              <a:t>Barriers to Adapt &amp; Mitigate Climate Change</a:t>
            </a:r>
          </a:p>
        </p:txBody>
      </p:sp>
    </p:spTree>
    <p:extLst>
      <p:ext uri="{BB962C8B-B14F-4D97-AF65-F5344CB8AC3E}">
        <p14:creationId xmlns:p14="http://schemas.microsoft.com/office/powerpoint/2010/main" val="31038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24007"/>
            <a:ext cx="9144000" cy="460648"/>
          </a:xfrm>
        </p:spPr>
        <p:txBody>
          <a:bodyPr/>
          <a:lstStyle/>
          <a:p>
            <a:pPr algn="ctr"/>
            <a:r>
              <a:rPr lang="en-US" b="1">
                <a:solidFill>
                  <a:srgbClr val="004379"/>
                </a:solidFill>
                <a:latin typeface="Calibri" panose="020F0502020204030204" pitchFamily="34" charset="0"/>
                <a:ea typeface="Calibri" panose="020F0502020204030204" pitchFamily="34" charset="0"/>
                <a:cs typeface="Calibri" panose="020F0502020204030204" pitchFamily="34" charset="0"/>
              </a:rPr>
              <a:t>Impacts of Climate Change on Agriculture in the Caribbean</a:t>
            </a:r>
          </a:p>
        </p:txBody>
      </p:sp>
      <p:sp>
        <p:nvSpPr>
          <p:cNvPr id="5" name="Content Placeholder 4"/>
          <p:cNvSpPr>
            <a:spLocks noGrp="1"/>
          </p:cNvSpPr>
          <p:nvPr>
            <p:ph idx="10"/>
          </p:nvPr>
        </p:nvSpPr>
        <p:spPr>
          <a:xfrm>
            <a:off x="-33865" y="1384655"/>
            <a:ext cx="9144000" cy="3758845"/>
          </a:xfrm>
        </p:spPr>
        <p:txBody>
          <a:bodyPr/>
          <a:lstStyle/>
          <a:p>
            <a:pPr marL="285750" indent="-285750">
              <a:buFont typeface="Arial" panose="020B0604020202020204" pitchFamily="34" charset="0"/>
              <a:buChar char="•"/>
            </a:pPr>
            <a:r>
              <a:rPr lang="en-US" altLang="ko-KR" b="1">
                <a:solidFill>
                  <a:schemeClr val="tx1"/>
                </a:solidFill>
                <a:latin typeface="Calibri" panose="020F0502020204030204" pitchFamily="34" charset="0"/>
                <a:ea typeface="Calibri" panose="020F0502020204030204" pitchFamily="34" charset="0"/>
                <a:cs typeface="Calibri" panose="020F0502020204030204" pitchFamily="34" charset="0"/>
              </a:rPr>
              <a:t>Scarcity of water for irrigation -</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Drought decreases the environmental carrying capacity and productivity of the soil. Sea level rise can cause the salinization of aquifers and loss of agricultural lands on the coast.</a:t>
            </a:r>
          </a:p>
          <a:p>
            <a:pPr marL="285750" indent="-285750">
              <a:buFont typeface="Arial" panose="020B0604020202020204" pitchFamily="34" charset="0"/>
              <a:buChar char="•"/>
            </a:pPr>
            <a:endPar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ko-KR" b="1">
                <a:solidFill>
                  <a:schemeClr val="tx1"/>
                </a:solidFill>
                <a:latin typeface="Calibri" panose="020F0502020204030204" pitchFamily="34" charset="0"/>
                <a:ea typeface="Calibri" panose="020F0502020204030204" pitchFamily="34" charset="0"/>
                <a:cs typeface="Calibri" panose="020F0502020204030204" pitchFamily="34" charset="0"/>
              </a:rPr>
              <a:t>Increased incidence of pests -</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Changes in temperature and humidity increase the vulnerability of </a:t>
            </a:r>
            <a:r>
              <a:rPr lang="en-US" altLang="ko-KR" err="1">
                <a:solidFill>
                  <a:schemeClr val="tx1"/>
                </a:solidFill>
                <a:latin typeface="Calibri" panose="020F0502020204030204" pitchFamily="34" charset="0"/>
                <a:ea typeface="Calibri" panose="020F0502020204030204" pitchFamily="34" charset="0"/>
                <a:cs typeface="Calibri" panose="020F0502020204030204" pitchFamily="34" charset="0"/>
              </a:rPr>
              <a:t>agrosystems</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to pests &amp; introduced species. </a:t>
            </a:r>
          </a:p>
          <a:p>
            <a:pPr marL="285750" indent="-285750">
              <a:buFont typeface="Arial" panose="020B0604020202020204" pitchFamily="34" charset="0"/>
              <a:buChar char="•"/>
            </a:pPr>
            <a:endPar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ko-KR" b="1">
                <a:solidFill>
                  <a:schemeClr val="tx1"/>
                </a:solidFill>
                <a:latin typeface="Calibri" panose="020F0502020204030204" pitchFamily="34" charset="0"/>
                <a:ea typeface="Calibri" panose="020F0502020204030204" pitchFamily="34" charset="0"/>
                <a:cs typeface="Calibri" panose="020F0502020204030204" pitchFamily="34" charset="0"/>
              </a:rPr>
              <a:t>Food insecurity </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Changes in rainfall patterns and temperatures affect the timing of agricultural production and crop yields, affecting food prices and availability.</a:t>
            </a:r>
          </a:p>
          <a:p>
            <a:pPr marL="285750" indent="-285750">
              <a:buFont typeface="Arial" panose="020B0604020202020204" pitchFamily="34" charset="0"/>
              <a:buChar char="•"/>
            </a:pPr>
            <a:endPar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ko-KR" b="1">
                <a:solidFill>
                  <a:schemeClr val="tx1"/>
                </a:solidFill>
                <a:latin typeface="Calibri" panose="020F0502020204030204" pitchFamily="34" charset="0"/>
                <a:ea typeface="Calibri" panose="020F0502020204030204" pitchFamily="34" charset="0"/>
                <a:cs typeface="Calibri" panose="020F0502020204030204" pitchFamily="34" charset="0"/>
              </a:rPr>
              <a:t>Low livestock productivity </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Drought, heat stress, and dry pastures reduce the availability of feed, which increases animal mortality and increases the cost of production by increased use of concentrate feed.</a:t>
            </a:r>
          </a:p>
          <a:p>
            <a:pPr marL="285750" indent="-285750">
              <a:buFont typeface="Arial" panose="020B0604020202020204" pitchFamily="34" charset="0"/>
              <a:buChar char="•"/>
            </a:pPr>
            <a:endPar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ko-KR" b="1">
                <a:solidFill>
                  <a:schemeClr val="tx1"/>
                </a:solidFill>
                <a:latin typeface="Calibri" panose="020F0502020204030204" pitchFamily="34" charset="0"/>
                <a:ea typeface="Calibri" panose="020F0502020204030204" pitchFamily="34" charset="0"/>
                <a:cs typeface="Calibri" panose="020F0502020204030204" pitchFamily="34" charset="0"/>
              </a:rPr>
              <a:t>Social vulnerability </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Populations and prime agricultural lands are located in coastal areas, vulnerable to sea level rise. </a:t>
            </a:r>
            <a:endParaRPr lang="ko-KR" altLang="en-US">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The Caribbean Context</a:t>
            </a:r>
          </a:p>
        </p:txBody>
      </p:sp>
    </p:spTree>
    <p:extLst>
      <p:ext uri="{BB962C8B-B14F-4D97-AF65-F5344CB8AC3E}">
        <p14:creationId xmlns:p14="http://schemas.microsoft.com/office/powerpoint/2010/main" val="2232220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24007"/>
            <a:ext cx="9144000" cy="460648"/>
          </a:xfrm>
        </p:spPr>
        <p:txBody>
          <a:bodyPr/>
          <a:lstStyle/>
          <a:p>
            <a:pPr algn="ctr"/>
            <a:r>
              <a:rPr lang="en-US" b="1">
                <a:solidFill>
                  <a:srgbClr val="004379"/>
                </a:solidFill>
                <a:latin typeface="Calibri" panose="020F0502020204030204" pitchFamily="34" charset="0"/>
                <a:ea typeface="Calibri" panose="020F0502020204030204" pitchFamily="34" charset="0"/>
                <a:cs typeface="Calibri" panose="020F0502020204030204" pitchFamily="34" charset="0"/>
              </a:rPr>
              <a:t>Barriers to Adapt &amp; Mitigate Climate Change in the Caribbean</a:t>
            </a:r>
          </a:p>
        </p:txBody>
      </p:sp>
      <p:sp>
        <p:nvSpPr>
          <p:cNvPr id="5" name="Content Placeholder 4"/>
          <p:cNvSpPr>
            <a:spLocks noGrp="1"/>
          </p:cNvSpPr>
          <p:nvPr>
            <p:ph idx="10"/>
          </p:nvPr>
        </p:nvSpPr>
        <p:spPr>
          <a:xfrm>
            <a:off x="-33865" y="1384655"/>
            <a:ext cx="9144000" cy="3758845"/>
          </a:xfrm>
        </p:spPr>
        <p:txBody>
          <a:bodyPr/>
          <a:lstStyle/>
          <a:p>
            <a:pPr marL="285750" indent="-285750">
              <a:buFont typeface="Arial" panose="020B0604020202020204" pitchFamily="34" charset="0"/>
              <a:buChar char="•"/>
            </a:pP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Inconsistent data collection and storage (meteorological and agricultural) continues to affect the ability to  understand the impact of the changes on agricultural productivity, forecast the changes and develop appropriate strategies and time interventions.</a:t>
            </a:r>
          </a:p>
          <a:p>
            <a:pPr marL="285750" indent="-285750">
              <a:buFont typeface="Arial" panose="020B0604020202020204" pitchFamily="34" charset="0"/>
              <a:buChar char="•"/>
            </a:pP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Weak linkages among current institutions have resulted in fragmentation, uncoordinated efforts and the ability to integrate the results to achieve a more comprehensive response to the challenge of climate change.</a:t>
            </a:r>
          </a:p>
          <a:p>
            <a:pPr marL="285750" indent="-285750">
              <a:buFont typeface="Arial" panose="020B0604020202020204" pitchFamily="34" charset="0"/>
              <a:buChar char="•"/>
            </a:pP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Lack of Science-based policies for the implementation of climate change adaptation strategies which also take climate variability into consideration</a:t>
            </a:r>
          </a:p>
          <a:p>
            <a:pPr marL="285750" indent="-285750">
              <a:buFont typeface="Arial" panose="020B0604020202020204" pitchFamily="34" charset="0"/>
              <a:buChar char="•"/>
            </a:pP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Limited empirical evidence of the impact of climate change on agriculture in the Region</a:t>
            </a:r>
          </a:p>
          <a:p>
            <a:pPr marL="285750" indent="-285750">
              <a:buFont typeface="Arial" panose="020B0604020202020204" pitchFamily="34" charset="0"/>
              <a:buChar char="•"/>
            </a:pP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Inadequate research </a:t>
            </a:r>
            <a:r>
              <a:rPr lang="en-US" altLang="ko-KR" err="1">
                <a:solidFill>
                  <a:schemeClr val="tx1"/>
                </a:solidFill>
                <a:latin typeface="Calibri" panose="020F0502020204030204" pitchFamily="34" charset="0"/>
                <a:ea typeface="Calibri" panose="020F0502020204030204" pitchFamily="34" charset="0"/>
                <a:cs typeface="Calibri" panose="020F0502020204030204" pitchFamily="34" charset="0"/>
              </a:rPr>
              <a:t>programmes</a:t>
            </a:r>
            <a:r>
              <a:rPr lang="en-US" altLang="ko-KR">
                <a:solidFill>
                  <a:schemeClr val="tx1"/>
                </a:solidFill>
                <a:latin typeface="Calibri" panose="020F0502020204030204" pitchFamily="34" charset="0"/>
                <a:ea typeface="Calibri" panose="020F0502020204030204" pitchFamily="34" charset="0"/>
                <a:cs typeface="Calibri" panose="020F0502020204030204" pitchFamily="34" charset="0"/>
              </a:rPr>
              <a:t> to develop adaptation technologies and practices that will enhance the Region’s ability to attain Food and Nutrition Security Goals</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Limited technologies/practices that can be utilized in current farming operations to reduce the impact of climate change </a:t>
            </a:r>
            <a:r>
              <a:rPr lang="en-US" altLang="ko-KR" err="1">
                <a:solidFill>
                  <a:schemeClr val="tx1"/>
                </a:solidFill>
                <a:latin typeface="Calibri" panose="020F0502020204030204" pitchFamily="34" charset="0"/>
                <a:cs typeface="Calibri" panose="020F0502020204030204" pitchFamily="34" charset="0"/>
              </a:rPr>
              <a:t>e.g</a:t>
            </a:r>
            <a:r>
              <a:rPr lang="en-US" altLang="ko-KR">
                <a:solidFill>
                  <a:schemeClr val="tx1"/>
                </a:solidFill>
                <a:latin typeface="Calibri" panose="020F0502020204030204" pitchFamily="34" charset="0"/>
                <a:cs typeface="Calibri" panose="020F0502020204030204" pitchFamily="34" charset="0"/>
              </a:rPr>
              <a:t> protected agriculture, water harvesting, drought tolerant crops.</a:t>
            </a:r>
            <a:endParaRPr lang="ko-KR" altLang="en-US">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The Caribbean Context</a:t>
            </a:r>
          </a:p>
        </p:txBody>
      </p:sp>
    </p:spTree>
    <p:extLst>
      <p:ext uri="{BB962C8B-B14F-4D97-AF65-F5344CB8AC3E}">
        <p14:creationId xmlns:p14="http://schemas.microsoft.com/office/powerpoint/2010/main" val="3569862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24007"/>
            <a:ext cx="9144000" cy="460648"/>
          </a:xfrm>
        </p:spPr>
        <p:txBody>
          <a:bodyPr/>
          <a:lstStyle/>
          <a:p>
            <a:pPr algn="ctr"/>
            <a:r>
              <a:rPr lang="en-US" b="1">
                <a:solidFill>
                  <a:srgbClr val="004379"/>
                </a:solidFill>
                <a:latin typeface="Calibri" panose="020F0502020204030204" pitchFamily="34" charset="0"/>
                <a:ea typeface="Calibri" panose="020F0502020204030204" pitchFamily="34" charset="0"/>
                <a:cs typeface="Calibri" panose="020F0502020204030204" pitchFamily="34" charset="0"/>
              </a:rPr>
              <a:t>Priority Actions to Address Climate Change in the Caribbean</a:t>
            </a:r>
          </a:p>
        </p:txBody>
      </p:sp>
      <p:sp>
        <p:nvSpPr>
          <p:cNvPr id="5" name="Content Placeholder 4"/>
          <p:cNvSpPr>
            <a:spLocks noGrp="1"/>
          </p:cNvSpPr>
          <p:nvPr>
            <p:ph idx="10"/>
          </p:nvPr>
        </p:nvSpPr>
        <p:spPr>
          <a:xfrm>
            <a:off x="-33865" y="1384655"/>
            <a:ext cx="9144000" cy="3758845"/>
          </a:xfrm>
        </p:spPr>
        <p:txBody>
          <a:bodyPr/>
          <a:lstStyle/>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Invest in gender-responsive adaptation strategies, action plans and policies.</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Improve landscape management, agriculture, and food systems to help build climate resilience while also reducing emissions through carbon sequestration</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Climate-smart agriculture, sustainable land use, and water resource management to achieve not net-zero emissions, but also to ensure the long-term productivity of the natural resource base and meet growing market demand for deforestation-free, low carbon agricultural products water regulation, nutrient cycling, pollination, soil retention, and sedimentation control</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Climate‑smart agricultural practices important for adaptation include diversifying farm production, using drought-resistant seeds and breeds, and integrating revegetation through </a:t>
            </a:r>
            <a:r>
              <a:rPr lang="en-US" altLang="ko-KR" err="1">
                <a:solidFill>
                  <a:schemeClr val="tx1"/>
                </a:solidFill>
                <a:latin typeface="Calibri" panose="020F0502020204030204" pitchFamily="34" charset="0"/>
                <a:cs typeface="Calibri" panose="020F0502020204030204" pitchFamily="34" charset="0"/>
              </a:rPr>
              <a:t>agro</a:t>
            </a:r>
            <a:r>
              <a:rPr lang="en-US" altLang="ko-KR">
                <a:solidFill>
                  <a:schemeClr val="tx1"/>
                </a:solidFill>
                <a:latin typeface="Calibri" panose="020F0502020204030204" pitchFamily="34" charset="0"/>
                <a:cs typeface="Calibri" panose="020F0502020204030204" pitchFamily="34" charset="0"/>
              </a:rPr>
              <a:t>-forestry and </a:t>
            </a:r>
            <a:r>
              <a:rPr lang="en-US" altLang="ko-KR" err="1">
                <a:solidFill>
                  <a:schemeClr val="tx1"/>
                </a:solidFill>
                <a:latin typeface="Calibri" panose="020F0502020204030204" pitchFamily="34" charset="0"/>
                <a:cs typeface="Calibri" panose="020F0502020204030204" pitchFamily="34" charset="0"/>
              </a:rPr>
              <a:t>silvopastoral</a:t>
            </a:r>
            <a:r>
              <a:rPr lang="en-US" altLang="ko-KR">
                <a:solidFill>
                  <a:schemeClr val="tx1"/>
                </a:solidFill>
                <a:latin typeface="Calibri" panose="020F0502020204030204" pitchFamily="34" charset="0"/>
                <a:cs typeface="Calibri" panose="020F0502020204030204" pitchFamily="34" charset="0"/>
              </a:rPr>
              <a:t> systems</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Sustainable land‑use practices deliver overlapping climate adaptation, mitigation, and transition benefits while providing recovery‑boosting employment. Establish the fiscal, financial, and institutional conditions for an economy-wide response to climate change, reducing financial and economic risks while promoting decarbonization, and meeting the challenges of the low carbon economic transition</a:t>
            </a:r>
          </a:p>
          <a:p>
            <a:pPr marL="285750" indent="-285750">
              <a:buFont typeface="Arial" panose="020B0604020202020204" pitchFamily="34" charset="0"/>
              <a:buChar char="•"/>
            </a:pPr>
            <a:r>
              <a:rPr lang="en-US" altLang="ko-KR">
                <a:solidFill>
                  <a:schemeClr val="tx1"/>
                </a:solidFill>
                <a:latin typeface="Calibri" panose="020F0502020204030204" pitchFamily="34" charset="0"/>
                <a:cs typeface="Calibri" panose="020F0502020204030204" pitchFamily="34" charset="0"/>
              </a:rPr>
              <a:t>Support for vulnerable populations by focusing on protecting the most vulnerable people against climate shocks and transition risks, as well as ensuring their involvement in decision-making for climate action.</a:t>
            </a:r>
            <a:endParaRPr lang="ko-KR" altLang="en-US">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The Caribbean Context</a:t>
            </a:r>
          </a:p>
        </p:txBody>
      </p:sp>
    </p:spTree>
    <p:extLst>
      <p:ext uri="{BB962C8B-B14F-4D97-AF65-F5344CB8AC3E}">
        <p14:creationId xmlns:p14="http://schemas.microsoft.com/office/powerpoint/2010/main" val="3664157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24007"/>
            <a:ext cx="9144000" cy="460648"/>
          </a:xfrm>
        </p:spPr>
        <p:txBody>
          <a:bodyPr/>
          <a:lstStyle/>
          <a:p>
            <a:pPr algn="ctr"/>
            <a:r>
              <a:rPr lang="en-US" b="1">
                <a:solidFill>
                  <a:srgbClr val="004379"/>
                </a:solidFill>
                <a:latin typeface="Calibri" panose="020F0502020204030204" pitchFamily="34" charset="0"/>
                <a:ea typeface="Calibri" panose="020F0502020204030204" pitchFamily="34" charset="0"/>
                <a:cs typeface="Calibri" panose="020F0502020204030204" pitchFamily="34" charset="0"/>
              </a:rPr>
              <a:t>Needs to Address Climate Change in the Caribbean Agriculture Sector</a:t>
            </a:r>
          </a:p>
        </p:txBody>
      </p:sp>
      <p:sp>
        <p:nvSpPr>
          <p:cNvPr id="5" name="Content Placeholder 4"/>
          <p:cNvSpPr>
            <a:spLocks noGrp="1"/>
          </p:cNvSpPr>
          <p:nvPr>
            <p:ph idx="10"/>
          </p:nvPr>
        </p:nvSpPr>
        <p:spPr>
          <a:xfrm>
            <a:off x="0" y="1384655"/>
            <a:ext cx="9144000" cy="3758845"/>
          </a:xfrm>
        </p:spPr>
        <p:txBody>
          <a:bodyPr/>
          <a:lstStyle/>
          <a:p>
            <a:pPr marL="285750" indent="-285750">
              <a:buFont typeface="Arial" panose="020B0604020202020204" pitchFamily="34" charset="0"/>
              <a:buChar char="•"/>
            </a:pPr>
            <a:endParaRPr lang="ko-KR" altLang="en-US">
              <a:solidFill>
                <a:schemeClr val="tx1"/>
              </a:solidFill>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0" y="0"/>
            <a:ext cx="6876256" cy="900000"/>
          </a:xfrm>
        </p:spPr>
        <p:txBody>
          <a:bodyPr/>
          <a:lstStyle/>
          <a:p>
            <a:pPr algn="ctr"/>
            <a:r>
              <a:rPr lang="en-US">
                <a:solidFill>
                  <a:srgbClr val="004379"/>
                </a:solidFill>
                <a:latin typeface="Calibri" panose="020F0502020204030204" pitchFamily="34" charset="0"/>
                <a:ea typeface="Calibri" panose="020F0502020204030204" pitchFamily="34" charset="0"/>
                <a:cs typeface="Calibri" panose="020F0502020204030204" pitchFamily="34" charset="0"/>
              </a:rPr>
              <a:t>The Caribbean Context</a:t>
            </a:r>
          </a:p>
        </p:txBody>
      </p:sp>
    </p:spTree>
    <p:extLst>
      <p:ext uri="{BB962C8B-B14F-4D97-AF65-F5344CB8AC3E}">
        <p14:creationId xmlns:p14="http://schemas.microsoft.com/office/powerpoint/2010/main" val="2661062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47664" y="0"/>
            <a:ext cx="7596336" cy="884466"/>
          </a:xfrm>
        </p:spPr>
        <p:txBody>
          <a:bodyPr/>
          <a:lstStyle/>
          <a:p>
            <a:pPr algn="ctr"/>
            <a:r>
              <a:rPr lang="en-US" altLang="ko-KR">
                <a:solidFill>
                  <a:srgbClr val="004379"/>
                </a:solidFill>
                <a:latin typeface="Calibri" panose="020F0502020204030204" pitchFamily="34" charset="0"/>
                <a:ea typeface="Calibri" panose="020F0502020204030204" pitchFamily="34" charset="0"/>
                <a:cs typeface="Calibri" panose="020F0502020204030204" pitchFamily="34" charset="0"/>
              </a:rPr>
              <a:t>AGENDA</a:t>
            </a:r>
            <a:endParaRPr lang="ko-KR" altLang="en-US">
              <a:solidFill>
                <a:srgbClr val="004379"/>
              </a:solidFill>
              <a:latin typeface="Calibri" panose="020F0502020204030204" pitchFamily="34" charset="0"/>
              <a:cs typeface="Calibri" panose="020F0502020204030204" pitchFamily="34" charset="0"/>
            </a:endParaRPr>
          </a:p>
        </p:txBody>
      </p:sp>
      <p:sp>
        <p:nvSpPr>
          <p:cNvPr id="2" name="Content Placeholder 1"/>
          <p:cNvSpPr>
            <a:spLocks noGrp="1"/>
          </p:cNvSpPr>
          <p:nvPr>
            <p:ph idx="1"/>
          </p:nvPr>
        </p:nvSpPr>
        <p:spPr>
          <a:xfrm>
            <a:off x="1713600" y="1203598"/>
            <a:ext cx="6984000" cy="3168352"/>
          </a:xfrm>
        </p:spPr>
        <p:txBody>
          <a:bodyPr lIns="91440" tIns="45720" rIns="91440" bIns="45720" anchor="ctr"/>
          <a:lstStyle/>
          <a:p>
            <a:pPr marL="457200" indent="-457200">
              <a:buClr>
                <a:srgbClr val="004379"/>
              </a:buClr>
              <a:buFont typeface="+mj-lt"/>
              <a:buAutoNum type="arabicPeriod"/>
            </a:pPr>
            <a:r>
              <a:rPr lang="en-US">
                <a:solidFill>
                  <a:schemeClr val="tx1"/>
                </a:solidFill>
                <a:latin typeface="Calibri"/>
                <a:ea typeface="Calibri" panose="020F0502020204030204" pitchFamily="34" charset="0"/>
                <a:cs typeface="Calibri"/>
              </a:rPr>
              <a:t>Agriculture's key role as a fundamental part of the climate     solution globally</a:t>
            </a:r>
            <a:endParaRPr lang="en-US">
              <a:solidFill>
                <a:schemeClr val="tx1"/>
              </a:solidFill>
              <a:ea typeface="맑은 고딕"/>
            </a:endParaRPr>
          </a:p>
          <a:p>
            <a:pPr marL="457200" indent="-457200">
              <a:buClr>
                <a:srgbClr val="004379"/>
              </a:buClr>
              <a:buAutoNum type="arabicPeriod"/>
            </a:pPr>
            <a:endParaRPr lang="en-US">
              <a:solidFill>
                <a:schemeClr val="tx1"/>
              </a:solidFill>
              <a:latin typeface="Calibri"/>
              <a:ea typeface="Calibri" panose="020F0502020204030204" pitchFamily="34" charset="0"/>
              <a:cs typeface="Calibri"/>
            </a:endParaRPr>
          </a:p>
          <a:p>
            <a:pPr marL="457200" indent="-457200">
              <a:buClr>
                <a:srgbClr val="004379"/>
              </a:buClr>
              <a:buAutoNum type="arabicPeriod"/>
            </a:pPr>
            <a:r>
              <a:rPr lang="en-US">
                <a:solidFill>
                  <a:schemeClr val="tx1"/>
                </a:solidFill>
                <a:latin typeface="Calibri"/>
                <a:ea typeface="Calibri" panose="020F0502020204030204" pitchFamily="34" charset="0"/>
                <a:cs typeface="Calibri"/>
              </a:rPr>
              <a:t>The Caribbean Context </a:t>
            </a:r>
            <a:endParaRPr lang="en-US">
              <a:solidFill>
                <a:schemeClr val="tx1"/>
              </a:solidFill>
              <a:latin typeface="Calibri"/>
              <a:ea typeface="맑은 고딕"/>
              <a:cs typeface="Calibri"/>
            </a:endParaRPr>
          </a:p>
          <a:p>
            <a:pPr marL="457200" indent="-457200">
              <a:buClr>
                <a:srgbClr val="004379"/>
              </a:buClr>
              <a:buAutoNum type="arabicPeriod"/>
            </a:pPr>
            <a:endParaRPr lang="en-US">
              <a:solidFill>
                <a:schemeClr val="tx1"/>
              </a:solidFill>
              <a:latin typeface="Calibri"/>
              <a:cs typeface="Calibri"/>
            </a:endParaRPr>
          </a:p>
          <a:p>
            <a:pPr marL="457200" indent="-457200">
              <a:buClr>
                <a:srgbClr val="004379"/>
              </a:buClr>
              <a:buFont typeface="+mj-lt"/>
              <a:buAutoNum type="arabicPeriod"/>
            </a:pPr>
            <a:r>
              <a:rPr lang="en-US">
                <a:solidFill>
                  <a:schemeClr val="tx1"/>
                </a:solidFill>
                <a:latin typeface="Calibri"/>
                <a:ea typeface="Calibri" panose="020F0502020204030204" pitchFamily="34" charset="0"/>
                <a:cs typeface="Calibri"/>
              </a:rPr>
              <a:t>What is being done and what is needed to move forward?</a:t>
            </a:r>
            <a:endParaRPr lang="en-US">
              <a:solidFill>
                <a:schemeClr val="tx1"/>
              </a:solidFill>
              <a:latin typeface="Calibri"/>
              <a:ea typeface="Calibri" panose="020F0502020204030204" pitchFamily="34" charset="0"/>
              <a:cs typeface="Calibri" panose="020F0502020204030204" pitchFamily="34" charset="0"/>
            </a:endParaRPr>
          </a:p>
          <a:p>
            <a:pPr marL="457200" indent="-457200">
              <a:buClr>
                <a:srgbClr val="004379"/>
              </a:buClr>
              <a:buFont typeface="+mj-lt"/>
              <a:buAutoNum type="arabicPeriod"/>
            </a:pPr>
            <a:endParaRPr lang="en-US">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457200" indent="-457200">
              <a:buClr>
                <a:srgbClr val="004379"/>
              </a:buClr>
              <a:buFont typeface="+mj-lt"/>
              <a:buAutoNum type="arabicPeriod"/>
            </a:pPr>
            <a:endParaRPr lang="en-US">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descr="Logo&#10;&#10;Description automatically generated">
            <a:extLst>
              <a:ext uri="{FF2B5EF4-FFF2-40B4-BE49-F238E27FC236}">
                <a16:creationId xmlns:a16="http://schemas.microsoft.com/office/drawing/2014/main" id="{66ECAC87-B99F-F76E-FC8A-9FBEAE9E87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215" y="4559164"/>
            <a:ext cx="1188223" cy="498187"/>
          </a:xfrm>
          <a:prstGeom prst="rect">
            <a:avLst/>
          </a:prstGeom>
        </p:spPr>
      </p:pic>
    </p:spTree>
    <p:extLst>
      <p:ext uri="{BB962C8B-B14F-4D97-AF65-F5344CB8AC3E}">
        <p14:creationId xmlns:p14="http://schemas.microsoft.com/office/powerpoint/2010/main" val="19229536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trategy Starts with Asking the Right Questions">
            <a:extLst>
              <a:ext uri="{FF2B5EF4-FFF2-40B4-BE49-F238E27FC236}">
                <a16:creationId xmlns:a16="http://schemas.microsoft.com/office/drawing/2014/main" id="{21C53561-8A84-9111-D15B-27C670075D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033" r="8618"/>
          <a:stretch/>
        </p:blipFill>
        <p:spPr bwMode="auto">
          <a:xfrm>
            <a:off x="1835696" y="169739"/>
            <a:ext cx="7002471" cy="480402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E00BB5DB-B869-B8F1-CED1-18CC216B893A}"/>
              </a:ext>
            </a:extLst>
          </p:cNvPr>
          <p:cNvSpPr>
            <a:spLocks noGrp="1"/>
          </p:cNvSpPr>
          <p:nvPr>
            <p:ph type="title"/>
          </p:nvPr>
        </p:nvSpPr>
        <p:spPr>
          <a:xfrm>
            <a:off x="-107830" y="3375085"/>
            <a:ext cx="1743540" cy="867651"/>
          </a:xfrm>
        </p:spPr>
        <p:txBody>
          <a:bodyPr lIns="91440" tIns="45720" rIns="91440" bIns="45720" anchor="ctr"/>
          <a:lstStyle/>
          <a:p>
            <a:pPr algn="ctr"/>
            <a:r>
              <a:rPr lang="en-US">
                <a:solidFill>
                  <a:srgbClr val="004379"/>
                </a:solidFill>
                <a:latin typeface="Calibri"/>
                <a:cs typeface="Calibri"/>
              </a:rPr>
              <a:t>So what can be done?</a:t>
            </a:r>
          </a:p>
        </p:txBody>
      </p:sp>
    </p:spTree>
    <p:extLst>
      <p:ext uri="{BB962C8B-B14F-4D97-AF65-F5344CB8AC3E}">
        <p14:creationId xmlns:p14="http://schemas.microsoft.com/office/powerpoint/2010/main" val="979107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E67360-4FB6-429D-8B1E-CEA0CB2968E9}"/>
              </a:ext>
            </a:extLst>
          </p:cNvPr>
          <p:cNvSpPr>
            <a:spLocks noGrp="1"/>
          </p:cNvSpPr>
          <p:nvPr>
            <p:ph type="sldNum" sz="quarter" idx="11"/>
          </p:nvPr>
        </p:nvSpPr>
        <p:spPr/>
        <p:txBody>
          <a:bodyPr/>
          <a:lstStyle/>
          <a:p>
            <a:pPr>
              <a:defRPr/>
            </a:pPr>
            <a:fld id="{19B51A1E-902D-48AF-9020-955120F399B6}" type="slidenum">
              <a:rPr lang="es-ES">
                <a:solidFill>
                  <a:prstClr val="black">
                    <a:lumMod val="75000"/>
                    <a:lumOff val="25000"/>
                  </a:prstClr>
                </a:solidFill>
                <a:latin typeface="Calibri" panose="020F0502020204030204"/>
              </a:rPr>
              <a:pPr>
                <a:defRPr/>
              </a:pPr>
              <a:t>21</a:t>
            </a:fld>
            <a:endParaRPr lang="es-ES">
              <a:solidFill>
                <a:prstClr val="black">
                  <a:lumMod val="75000"/>
                  <a:lumOff val="25000"/>
                </a:prstClr>
              </a:solidFill>
              <a:latin typeface="Calibri" panose="020F0502020204030204"/>
            </a:endParaRPr>
          </a:p>
        </p:txBody>
      </p:sp>
      <p:pic>
        <p:nvPicPr>
          <p:cNvPr id="5" name="Picture 4">
            <a:extLst>
              <a:ext uri="{FF2B5EF4-FFF2-40B4-BE49-F238E27FC236}">
                <a16:creationId xmlns:a16="http://schemas.microsoft.com/office/drawing/2014/main" id="{613A972F-1892-4870-BD38-A21DB1AB4980}"/>
              </a:ext>
            </a:extLst>
          </p:cNvPr>
          <p:cNvPicPr>
            <a:picLocks noChangeAspect="1"/>
          </p:cNvPicPr>
          <p:nvPr/>
        </p:nvPicPr>
        <p:blipFill>
          <a:blip r:embed="rId2"/>
          <a:stretch>
            <a:fillRect/>
          </a:stretch>
        </p:blipFill>
        <p:spPr>
          <a:xfrm>
            <a:off x="5203279" y="46146"/>
            <a:ext cx="3940721" cy="4858039"/>
          </a:xfrm>
          <a:prstGeom prst="rect">
            <a:avLst/>
          </a:prstGeom>
        </p:spPr>
      </p:pic>
      <p:grpSp>
        <p:nvGrpSpPr>
          <p:cNvPr id="4" name="Group 3">
            <a:extLst>
              <a:ext uri="{FF2B5EF4-FFF2-40B4-BE49-F238E27FC236}">
                <a16:creationId xmlns:a16="http://schemas.microsoft.com/office/drawing/2014/main" id="{231145B1-1AA3-9ABC-9631-7FBFAACBB931}"/>
              </a:ext>
            </a:extLst>
          </p:cNvPr>
          <p:cNvGrpSpPr/>
          <p:nvPr/>
        </p:nvGrpSpPr>
        <p:grpSpPr>
          <a:xfrm>
            <a:off x="1321298" y="2388307"/>
            <a:ext cx="2976932" cy="2265454"/>
            <a:chOff x="2342657" y="3335745"/>
            <a:chExt cx="3969243" cy="3020605"/>
          </a:xfrm>
        </p:grpSpPr>
        <p:graphicFrame>
          <p:nvGraphicFramePr>
            <p:cNvPr id="7" name="Diagram 6">
              <a:extLst>
                <a:ext uri="{FF2B5EF4-FFF2-40B4-BE49-F238E27FC236}">
                  <a16:creationId xmlns:a16="http://schemas.microsoft.com/office/drawing/2014/main" id="{6F241775-B911-468E-9279-2F01919EF5E7}"/>
                </a:ext>
              </a:extLst>
            </p:cNvPr>
            <p:cNvGraphicFramePr/>
            <p:nvPr/>
          </p:nvGraphicFramePr>
          <p:xfrm>
            <a:off x="2342657" y="3335745"/>
            <a:ext cx="3969243" cy="3020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lus Sign 8">
              <a:extLst>
                <a:ext uri="{FF2B5EF4-FFF2-40B4-BE49-F238E27FC236}">
                  <a16:creationId xmlns:a16="http://schemas.microsoft.com/office/drawing/2014/main" id="{D7711046-E9CE-46BB-B80A-F16438CDAA63}"/>
                </a:ext>
              </a:extLst>
            </p:cNvPr>
            <p:cNvSpPr/>
            <p:nvPr/>
          </p:nvSpPr>
          <p:spPr>
            <a:xfrm>
              <a:off x="3415223" y="3762725"/>
              <a:ext cx="363348" cy="363489"/>
            </a:xfrm>
            <a:prstGeom prst="mathPlus">
              <a:avLst/>
            </a:prstGeom>
            <a:ln/>
          </p:spPr>
          <p:style>
            <a:lnRef idx="2">
              <a:schemeClr val="accent2"/>
            </a:lnRef>
            <a:fillRef idx="1">
              <a:schemeClr val="lt1"/>
            </a:fillRef>
            <a:effectRef idx="0">
              <a:schemeClr val="accent2"/>
            </a:effectRef>
            <a:fontRef idx="minor">
              <a:schemeClr val="dk1"/>
            </a:fontRef>
          </p:style>
          <p:txBody>
            <a:bodyPr rtlCol="0" anchor="ctr"/>
            <a:lstStyle/>
            <a:p>
              <a:pPr algn="ctr">
                <a:defRPr/>
              </a:pPr>
              <a:endParaRPr lang="es-CR" sz="1350">
                <a:solidFill>
                  <a:prstClr val="black"/>
                </a:solidFill>
                <a:latin typeface="Calibri" panose="020F0502020204030204"/>
              </a:endParaRPr>
            </a:p>
          </p:txBody>
        </p:sp>
        <p:sp>
          <p:nvSpPr>
            <p:cNvPr id="10" name="Plus Sign 9">
              <a:extLst>
                <a:ext uri="{FF2B5EF4-FFF2-40B4-BE49-F238E27FC236}">
                  <a16:creationId xmlns:a16="http://schemas.microsoft.com/office/drawing/2014/main" id="{A316C6B4-C98A-4B34-BF50-0B5B6359A4F4}"/>
                </a:ext>
              </a:extLst>
            </p:cNvPr>
            <p:cNvSpPr/>
            <p:nvPr/>
          </p:nvSpPr>
          <p:spPr>
            <a:xfrm>
              <a:off x="4863561" y="3762725"/>
              <a:ext cx="363348" cy="363489"/>
            </a:xfrm>
            <a:prstGeom prst="mathPlus">
              <a:avLst/>
            </a:prstGeom>
            <a:ln/>
          </p:spPr>
          <p:style>
            <a:lnRef idx="2">
              <a:schemeClr val="accent2"/>
            </a:lnRef>
            <a:fillRef idx="1">
              <a:schemeClr val="lt1"/>
            </a:fillRef>
            <a:effectRef idx="0">
              <a:schemeClr val="accent2"/>
            </a:effectRef>
            <a:fontRef idx="minor">
              <a:schemeClr val="dk1"/>
            </a:fontRef>
          </p:style>
          <p:txBody>
            <a:bodyPr rtlCol="0" anchor="ctr"/>
            <a:lstStyle/>
            <a:p>
              <a:pPr algn="ctr">
                <a:defRPr/>
              </a:pPr>
              <a:endParaRPr lang="es-CR" sz="1350">
                <a:solidFill>
                  <a:prstClr val="black"/>
                </a:solidFill>
                <a:latin typeface="Calibri" panose="020F0502020204030204"/>
              </a:endParaRPr>
            </a:p>
          </p:txBody>
        </p:sp>
        <p:sp>
          <p:nvSpPr>
            <p:cNvPr id="11" name="Left Brace 10">
              <a:extLst>
                <a:ext uri="{FF2B5EF4-FFF2-40B4-BE49-F238E27FC236}">
                  <a16:creationId xmlns:a16="http://schemas.microsoft.com/office/drawing/2014/main" id="{C8BFE011-7E65-4545-8FA3-5B2CAED47DD7}"/>
                </a:ext>
              </a:extLst>
            </p:cNvPr>
            <p:cNvSpPr/>
            <p:nvPr/>
          </p:nvSpPr>
          <p:spPr>
            <a:xfrm rot="16200000">
              <a:off x="4046122" y="3013833"/>
              <a:ext cx="564202" cy="331353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s-CR" sz="1350" b="1">
                <a:solidFill>
                  <a:prstClr val="black"/>
                </a:solidFill>
                <a:latin typeface="Calibri" panose="020F0502020204030204"/>
              </a:endParaRPr>
            </a:p>
          </p:txBody>
        </p:sp>
      </p:grpSp>
      <p:sp>
        <p:nvSpPr>
          <p:cNvPr id="6" name="Title 1">
            <a:extLst>
              <a:ext uri="{FF2B5EF4-FFF2-40B4-BE49-F238E27FC236}">
                <a16:creationId xmlns:a16="http://schemas.microsoft.com/office/drawing/2014/main" id="{EBBC93DC-3DBB-4705-85C7-311BE16E2710}"/>
              </a:ext>
            </a:extLst>
          </p:cNvPr>
          <p:cNvSpPr>
            <a:spLocks noGrp="1"/>
          </p:cNvSpPr>
          <p:nvPr>
            <p:ph type="title"/>
          </p:nvPr>
        </p:nvSpPr>
        <p:spPr>
          <a:xfrm>
            <a:off x="0" y="0"/>
            <a:ext cx="5107636" cy="1218027"/>
          </a:xfrm>
          <a:noFill/>
          <a:ln>
            <a:noFill/>
          </a:ln>
        </p:spPr>
        <p:txBody>
          <a:bodyPr spcFirstLastPara="1" vert="horz" wrap="square" lIns="68569" tIns="68569" rIns="68569" bIns="68569" rtlCol="0" anchor="t" anchorCtr="0">
            <a:noAutofit/>
          </a:bodyPr>
          <a:lstStyle/>
          <a:p>
            <a:pPr>
              <a:lnSpc>
                <a:spcPct val="100000"/>
              </a:lnSpc>
              <a:spcBef>
                <a:spcPts val="0"/>
              </a:spcBef>
              <a:buClr>
                <a:schemeClr val="dk1"/>
              </a:buClr>
              <a:buSzPts val="2800"/>
              <a:buFont typeface="Abril Fatface"/>
            </a:pPr>
            <a:r>
              <a:rPr lang="es-CR" sz="2700" err="1">
                <a:solidFill>
                  <a:srgbClr val="0070C0"/>
                </a:solidFill>
                <a:latin typeface="Gill Sans MT" panose="020B0502020104020203" pitchFamily="34" charset="0"/>
              </a:rPr>
              <a:t>Strengthening</a:t>
            </a:r>
            <a:r>
              <a:rPr lang="es-CR" sz="2700">
                <a:solidFill>
                  <a:srgbClr val="0070C0"/>
                </a:solidFill>
                <a:latin typeface="Gill Sans MT" panose="020B0502020104020203" pitchFamily="34" charset="0"/>
              </a:rPr>
              <a:t> </a:t>
            </a:r>
            <a:r>
              <a:rPr lang="es-CR" sz="2700" err="1">
                <a:solidFill>
                  <a:srgbClr val="0070C0"/>
                </a:solidFill>
                <a:latin typeface="Gill Sans MT" panose="020B0502020104020203" pitchFamily="34" charset="0"/>
              </a:rPr>
              <a:t>the</a:t>
            </a:r>
            <a:r>
              <a:rPr lang="es-CR" sz="2700">
                <a:solidFill>
                  <a:srgbClr val="0070C0"/>
                </a:solidFill>
                <a:latin typeface="Gill Sans MT" panose="020B0502020104020203" pitchFamily="34" charset="0"/>
              </a:rPr>
              <a:t> </a:t>
            </a:r>
            <a:r>
              <a:rPr lang="es-CR" sz="2700" err="1">
                <a:solidFill>
                  <a:srgbClr val="0070C0"/>
                </a:solidFill>
                <a:latin typeface="Gill Sans MT" panose="020B0502020104020203" pitchFamily="34" charset="0"/>
              </a:rPr>
              <a:t>Foundation</a:t>
            </a:r>
            <a:r>
              <a:rPr lang="es-CR" sz="2700">
                <a:solidFill>
                  <a:srgbClr val="0070C0"/>
                </a:solidFill>
                <a:latin typeface="Gill Sans MT" panose="020B0502020104020203" pitchFamily="34" charset="0"/>
              </a:rPr>
              <a:t> </a:t>
            </a:r>
            <a:r>
              <a:rPr lang="es-CR" sz="2700" err="1">
                <a:solidFill>
                  <a:srgbClr val="0070C0"/>
                </a:solidFill>
                <a:latin typeface="Gill Sans MT" panose="020B0502020104020203" pitchFamily="34" charset="0"/>
              </a:rPr>
              <a:t>for</a:t>
            </a:r>
            <a:r>
              <a:rPr lang="es-CR" sz="2700">
                <a:solidFill>
                  <a:srgbClr val="0070C0"/>
                </a:solidFill>
                <a:latin typeface="Gill Sans MT" panose="020B0502020104020203" pitchFamily="34" charset="0"/>
              </a:rPr>
              <a:t> a </a:t>
            </a:r>
            <a:r>
              <a:rPr lang="es-CR" sz="2700" err="1">
                <a:solidFill>
                  <a:srgbClr val="0070C0"/>
                </a:solidFill>
                <a:latin typeface="Gill Sans MT" panose="020B0502020104020203" pitchFamily="34" charset="0"/>
              </a:rPr>
              <a:t>Climate</a:t>
            </a:r>
            <a:r>
              <a:rPr lang="es-CR" sz="2700">
                <a:solidFill>
                  <a:srgbClr val="0070C0"/>
                </a:solidFill>
                <a:latin typeface="Gill Sans MT" panose="020B0502020104020203" pitchFamily="34" charset="0"/>
              </a:rPr>
              <a:t> Responsive </a:t>
            </a:r>
            <a:r>
              <a:rPr lang="es-CR" sz="2700" err="1">
                <a:solidFill>
                  <a:srgbClr val="0070C0"/>
                </a:solidFill>
                <a:latin typeface="Gill Sans MT" panose="020B0502020104020203" pitchFamily="34" charset="0"/>
              </a:rPr>
              <a:t>Aricultural</a:t>
            </a:r>
            <a:r>
              <a:rPr lang="es-CR" sz="2700">
                <a:solidFill>
                  <a:srgbClr val="0070C0"/>
                </a:solidFill>
                <a:latin typeface="Gill Sans MT" panose="020B0502020104020203" pitchFamily="34" charset="0"/>
              </a:rPr>
              <a:t> Sector in </a:t>
            </a:r>
            <a:r>
              <a:rPr lang="es-CR" sz="2700" err="1">
                <a:solidFill>
                  <a:srgbClr val="0070C0"/>
                </a:solidFill>
                <a:latin typeface="Gill Sans MT" panose="020B0502020104020203" pitchFamily="34" charset="0"/>
              </a:rPr>
              <a:t>the</a:t>
            </a:r>
            <a:r>
              <a:rPr lang="es-CR" sz="2700">
                <a:solidFill>
                  <a:srgbClr val="0070C0"/>
                </a:solidFill>
                <a:latin typeface="Gill Sans MT" panose="020B0502020104020203" pitchFamily="34" charset="0"/>
              </a:rPr>
              <a:t> </a:t>
            </a:r>
            <a:r>
              <a:rPr lang="es-CR" sz="2700" err="1">
                <a:solidFill>
                  <a:srgbClr val="0070C0"/>
                </a:solidFill>
                <a:latin typeface="Gill Sans MT" panose="020B0502020104020203" pitchFamily="34" charset="0"/>
              </a:rPr>
              <a:t>Caribbean</a:t>
            </a:r>
            <a:endParaRPr lang="en-US" sz="2700">
              <a:solidFill>
                <a:srgbClr val="0070C0"/>
              </a:solidFill>
              <a:latin typeface="Gill Sans MT" panose="020B0502020104020203" pitchFamily="34" charset="0"/>
            </a:endParaRPr>
          </a:p>
        </p:txBody>
      </p:sp>
      <p:pic>
        <p:nvPicPr>
          <p:cNvPr id="1026" name="Picture 2" descr="Image result for gcf logo">
            <a:extLst>
              <a:ext uri="{FF2B5EF4-FFF2-40B4-BE49-F238E27FC236}">
                <a16:creationId xmlns:a16="http://schemas.microsoft.com/office/drawing/2014/main" id="{E1AA79EE-D8F3-8DBA-FECC-5F0A9E05E97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796" y="4262895"/>
            <a:ext cx="1030722" cy="68472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7" descr="Graphical user interface, website&#10;&#10;Description automatically generated">
            <a:extLst>
              <a:ext uri="{FF2B5EF4-FFF2-40B4-BE49-F238E27FC236}">
                <a16:creationId xmlns:a16="http://schemas.microsoft.com/office/drawing/2014/main" id="{D189CFC9-51D8-B4DA-F75A-45834322E180}"/>
              </a:ext>
            </a:extLst>
          </p:cNvPr>
          <p:cNvPicPr>
            <a:picLocks noChangeAspect="1"/>
          </p:cNvPicPr>
          <p:nvPr/>
        </p:nvPicPr>
        <p:blipFill>
          <a:blip r:embed="rId9"/>
          <a:stretch>
            <a:fillRect/>
          </a:stretch>
        </p:blipFill>
        <p:spPr>
          <a:xfrm>
            <a:off x="1442767" y="1381202"/>
            <a:ext cx="2743200" cy="698946"/>
          </a:xfrm>
          <a:prstGeom prst="rect">
            <a:avLst/>
          </a:prstGeom>
        </p:spPr>
      </p:pic>
    </p:spTree>
    <p:extLst>
      <p:ext uri="{BB962C8B-B14F-4D97-AF65-F5344CB8AC3E}">
        <p14:creationId xmlns:p14="http://schemas.microsoft.com/office/powerpoint/2010/main" val="1317108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lIns="91440" tIns="45720" rIns="91440" bIns="45720" anchor="ctr"/>
          <a:lstStyle/>
          <a:p>
            <a:r>
              <a:rPr lang="en-US" altLang="ko-KR">
                <a:solidFill>
                  <a:srgbClr val="004379"/>
                </a:solidFill>
                <a:latin typeface="Calibri"/>
                <a:ea typeface="맑은 고딕"/>
                <a:cs typeface="Calibri"/>
              </a:rPr>
              <a:t>PUT NAMES OF LAST TWO SPEAKERS HERE</a:t>
            </a:r>
            <a:endParaRPr lang="en-US" altLang="ko-KR">
              <a:solidFill>
                <a:srgbClr val="004379"/>
              </a:solidFill>
              <a:latin typeface="Calibri" panose="020F0502020204030204" pitchFamily="34" charset="0"/>
              <a:ea typeface="맑은 고딕"/>
              <a:cs typeface="Calibri" panose="020F0502020204030204" pitchFamily="34" charset="0"/>
            </a:endParaRPr>
          </a:p>
        </p:txBody>
      </p:sp>
      <p:sp>
        <p:nvSpPr>
          <p:cNvPr id="2" name="Content Placeholder 1"/>
          <p:cNvSpPr>
            <a:spLocks noGrp="1"/>
          </p:cNvSpPr>
          <p:nvPr>
            <p:ph idx="1"/>
          </p:nvPr>
        </p:nvSpPr>
        <p:spPr/>
        <p:txBody>
          <a:bodyPr lIns="91440" tIns="45720" rIns="91440" bIns="45720" anchor="ctr"/>
          <a:lstStyle/>
          <a:p>
            <a:endParaRPr lang="en-US" b="1">
              <a:solidFill>
                <a:srgbClr val="004379"/>
              </a:solidFill>
              <a:latin typeface="Calibri" panose="020F0502020204030204" pitchFamily="34" charset="0"/>
              <a:ea typeface="Calibri" panose="020F0502020204030204" pitchFamily="34" charset="0"/>
              <a:cs typeface="Calibri" panose="020F0502020204030204" pitchFamily="34" charset="0"/>
            </a:endParaRPr>
          </a:p>
        </p:txBody>
      </p:sp>
      <p:sp>
        <p:nvSpPr>
          <p:cNvPr id="5" name="Content Placeholder 4"/>
          <p:cNvSpPr>
            <a:spLocks noGrp="1"/>
          </p:cNvSpPr>
          <p:nvPr>
            <p:ph idx="10"/>
          </p:nvPr>
        </p:nvSpPr>
        <p:spPr/>
        <p:txBody>
          <a:bodyPr lIns="396000" tIns="45720" rIns="91440" bIns="45720" anchor="t"/>
          <a:lstStyle/>
          <a:p>
            <a:endParaRPr lang="en-US" altLang="ko-KR">
              <a:solidFill>
                <a:schemeClr val="tx1"/>
              </a:solidFill>
              <a:latin typeface="Calibri" panose="020F0502020204030204" pitchFamily="34" charset="0"/>
              <a:cs typeface="Calibri" panose="020F0502020204030204" pitchFamily="34" charset="0"/>
            </a:endParaRPr>
          </a:p>
        </p:txBody>
      </p:sp>
      <p:pic>
        <p:nvPicPr>
          <p:cNvPr id="6" name="Picture 5" descr="Logo&#10;&#10;Description automatically generated">
            <a:extLst>
              <a:ext uri="{FF2B5EF4-FFF2-40B4-BE49-F238E27FC236}">
                <a16:creationId xmlns:a16="http://schemas.microsoft.com/office/drawing/2014/main" id="{7F733432-43A6-A205-CA8B-8A26E4A1D6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083" y="4645428"/>
            <a:ext cx="1188223" cy="498187"/>
          </a:xfrm>
          <a:prstGeom prst="rect">
            <a:avLst/>
          </a:prstGeom>
        </p:spPr>
      </p:pic>
    </p:spTree>
    <p:extLst>
      <p:ext uri="{BB962C8B-B14F-4D97-AF65-F5344CB8AC3E}">
        <p14:creationId xmlns:p14="http://schemas.microsoft.com/office/powerpoint/2010/main" val="1135984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grpSp>
        <p:nvGrpSpPr>
          <p:cNvPr id="40" name="Group 39">
            <a:extLst>
              <a:ext uri="{FF2B5EF4-FFF2-40B4-BE49-F238E27FC236}">
                <a16:creationId xmlns:a16="http://schemas.microsoft.com/office/drawing/2014/main" id="{C499D11D-97BD-46BA-BC04-2B1D57B96AB1}"/>
              </a:ext>
            </a:extLst>
          </p:cNvPr>
          <p:cNvGrpSpPr/>
          <p:nvPr/>
        </p:nvGrpSpPr>
        <p:grpSpPr>
          <a:xfrm>
            <a:off x="197404" y="485622"/>
            <a:ext cx="4967150" cy="4642120"/>
            <a:chOff x="5898099" y="309588"/>
            <a:chExt cx="5814274" cy="6383672"/>
          </a:xfrm>
        </p:grpSpPr>
        <p:grpSp>
          <p:nvGrpSpPr>
            <p:cNvPr id="41" name="Group 40">
              <a:extLst>
                <a:ext uri="{FF2B5EF4-FFF2-40B4-BE49-F238E27FC236}">
                  <a16:creationId xmlns:a16="http://schemas.microsoft.com/office/drawing/2014/main" id="{BD220701-C57B-4553-8155-C6920423D79C}"/>
                </a:ext>
              </a:extLst>
            </p:cNvPr>
            <p:cNvGrpSpPr/>
            <p:nvPr/>
          </p:nvGrpSpPr>
          <p:grpSpPr>
            <a:xfrm>
              <a:off x="5898099" y="309588"/>
              <a:ext cx="5814274" cy="6383672"/>
              <a:chOff x="7499587" y="348679"/>
              <a:chExt cx="4506774" cy="6144839"/>
            </a:xfrm>
          </p:grpSpPr>
          <p:pic>
            <p:nvPicPr>
              <p:cNvPr id="50" name="Picture 49">
                <a:extLst>
                  <a:ext uri="{FF2B5EF4-FFF2-40B4-BE49-F238E27FC236}">
                    <a16:creationId xmlns:a16="http://schemas.microsoft.com/office/drawing/2014/main" id="{860A6BCB-4E2D-44C6-894C-CC06151353FA}"/>
                  </a:ext>
                </a:extLst>
              </p:cNvPr>
              <p:cNvPicPr>
                <a:picLocks noChangeAspect="1"/>
              </p:cNvPicPr>
              <p:nvPr/>
            </p:nvPicPr>
            <p:blipFill>
              <a:blip r:embed="rId3"/>
              <a:stretch>
                <a:fillRect/>
              </a:stretch>
            </p:blipFill>
            <p:spPr>
              <a:xfrm>
                <a:off x="7499587" y="374947"/>
                <a:ext cx="930263" cy="942975"/>
              </a:xfrm>
              <a:prstGeom prst="rect">
                <a:avLst/>
              </a:prstGeom>
            </p:spPr>
          </p:pic>
          <p:pic>
            <p:nvPicPr>
              <p:cNvPr id="51" name="Picture 50">
                <a:extLst>
                  <a:ext uri="{FF2B5EF4-FFF2-40B4-BE49-F238E27FC236}">
                    <a16:creationId xmlns:a16="http://schemas.microsoft.com/office/drawing/2014/main" id="{5CDA74FF-19A7-43A5-963A-6124E2FE85E4}"/>
                  </a:ext>
                </a:extLst>
              </p:cNvPr>
              <p:cNvPicPr>
                <a:picLocks noChangeAspect="1"/>
              </p:cNvPicPr>
              <p:nvPr/>
            </p:nvPicPr>
            <p:blipFill>
              <a:blip r:embed="rId4"/>
              <a:stretch>
                <a:fillRect/>
              </a:stretch>
            </p:blipFill>
            <p:spPr>
              <a:xfrm>
                <a:off x="7551434" y="3024263"/>
                <a:ext cx="826568" cy="882202"/>
              </a:xfrm>
              <a:prstGeom prst="rect">
                <a:avLst/>
              </a:prstGeom>
            </p:spPr>
          </p:pic>
          <p:pic>
            <p:nvPicPr>
              <p:cNvPr id="52" name="Picture 51">
                <a:extLst>
                  <a:ext uri="{FF2B5EF4-FFF2-40B4-BE49-F238E27FC236}">
                    <a16:creationId xmlns:a16="http://schemas.microsoft.com/office/drawing/2014/main" id="{CD287F11-287C-4C60-AAAF-EA3EB255E0BA}"/>
                  </a:ext>
                </a:extLst>
              </p:cNvPr>
              <p:cNvPicPr>
                <a:picLocks noChangeAspect="1"/>
              </p:cNvPicPr>
              <p:nvPr/>
            </p:nvPicPr>
            <p:blipFill>
              <a:blip r:embed="rId5"/>
              <a:stretch>
                <a:fillRect/>
              </a:stretch>
            </p:blipFill>
            <p:spPr>
              <a:xfrm>
                <a:off x="7585618" y="5664843"/>
                <a:ext cx="948694" cy="828675"/>
              </a:xfrm>
              <a:prstGeom prst="rect">
                <a:avLst/>
              </a:prstGeom>
            </p:spPr>
          </p:pic>
          <p:grpSp>
            <p:nvGrpSpPr>
              <p:cNvPr id="53" name="Group 52">
                <a:extLst>
                  <a:ext uri="{FF2B5EF4-FFF2-40B4-BE49-F238E27FC236}">
                    <a16:creationId xmlns:a16="http://schemas.microsoft.com/office/drawing/2014/main" id="{0726A022-5633-4798-91B9-69EBC067CCBD}"/>
                  </a:ext>
                </a:extLst>
              </p:cNvPr>
              <p:cNvGrpSpPr/>
              <p:nvPr/>
            </p:nvGrpSpPr>
            <p:grpSpPr>
              <a:xfrm>
                <a:off x="8605146" y="348679"/>
                <a:ext cx="3353390" cy="1153773"/>
                <a:chOff x="-188023" y="4483957"/>
                <a:chExt cx="2812051" cy="1202170"/>
              </a:xfrm>
            </p:grpSpPr>
            <p:sp>
              <p:nvSpPr>
                <p:cNvPr id="63" name="14 Rectángulo">
                  <a:extLst>
                    <a:ext uri="{FF2B5EF4-FFF2-40B4-BE49-F238E27FC236}">
                      <a16:creationId xmlns:a16="http://schemas.microsoft.com/office/drawing/2014/main" id="{7492C44E-F4B5-447A-816C-AAAF41E014CC}"/>
                    </a:ext>
                  </a:extLst>
                </p:cNvPr>
                <p:cNvSpPr/>
                <p:nvPr/>
              </p:nvSpPr>
              <p:spPr>
                <a:xfrm>
                  <a:off x="-188023" y="4483957"/>
                  <a:ext cx="818623" cy="684502"/>
                </a:xfrm>
                <a:prstGeom prst="rect">
                  <a:avLst/>
                </a:prstGeom>
              </p:spPr>
              <p:txBody>
                <a:bodyPr wrap="none">
                  <a:spAutoFit/>
                </a:bodyPr>
                <a:lstStyle/>
                <a:p>
                  <a:pPr>
                    <a:defRPr/>
                  </a:pPr>
                  <a:r>
                    <a:rPr lang="en-US" sz="2625" b="1">
                      <a:solidFill>
                        <a:srgbClr val="000000"/>
                      </a:solidFill>
                      <a:latin typeface="Gill Sans MT" panose="020B0502020104020203" pitchFamily="34" charset="0"/>
                    </a:rPr>
                    <a:t>27.2%</a:t>
                  </a:r>
                </a:p>
              </p:txBody>
            </p:sp>
            <p:sp>
              <p:nvSpPr>
                <p:cNvPr id="64" name="Rectangle 63">
                  <a:extLst>
                    <a:ext uri="{FF2B5EF4-FFF2-40B4-BE49-F238E27FC236}">
                      <a16:creationId xmlns:a16="http://schemas.microsoft.com/office/drawing/2014/main" id="{A30D6E6D-FB6A-49B4-B72A-AA3F9659592C}"/>
                    </a:ext>
                  </a:extLst>
                </p:cNvPr>
                <p:cNvSpPr/>
                <p:nvPr/>
              </p:nvSpPr>
              <p:spPr>
                <a:xfrm>
                  <a:off x="-152919" y="5017544"/>
                  <a:ext cx="2776947" cy="668583"/>
                </a:xfrm>
                <a:prstGeom prst="rect">
                  <a:avLst/>
                </a:prstGeom>
              </p:spPr>
              <p:txBody>
                <a:bodyPr wrap="square">
                  <a:spAutoFit/>
                </a:bodyPr>
                <a:lstStyle/>
                <a:p>
                  <a:pPr>
                    <a:defRPr/>
                  </a:pPr>
                  <a:r>
                    <a:rPr lang="es-CR" sz="1275" err="1">
                      <a:solidFill>
                        <a:srgbClr val="000000"/>
                      </a:solidFill>
                      <a:latin typeface="Gill Sans MT" panose="020B0502020104020203" pitchFamily="34" charset="0"/>
                      <a:cs typeface="Times New Roman" panose="02020603050405020304" pitchFamily="18" charset="0"/>
                    </a:rPr>
                    <a:t>LAC´s</a:t>
                  </a:r>
                  <a:r>
                    <a:rPr lang="es-CR" sz="1275">
                      <a:solidFill>
                        <a:srgbClr val="000000"/>
                      </a:solidFill>
                      <a:latin typeface="Gill Sans MT" panose="020B0502020104020203" pitchFamily="34" charset="0"/>
                      <a:cs typeface="Times New Roman" panose="02020603050405020304" pitchFamily="18" charset="0"/>
                    </a:rPr>
                    <a:t> </a:t>
                  </a:r>
                  <a:r>
                    <a:rPr lang="es-CR" sz="1275" err="1">
                      <a:solidFill>
                        <a:srgbClr val="000000"/>
                      </a:solidFill>
                      <a:latin typeface="Gill Sans MT" panose="020B0502020104020203" pitchFamily="34" charset="0"/>
                      <a:cs typeface="Times New Roman" panose="02020603050405020304" pitchFamily="18" charset="0"/>
                    </a:rPr>
                    <a:t>participation</a:t>
                  </a:r>
                  <a:r>
                    <a:rPr lang="es-CR" sz="1275">
                      <a:solidFill>
                        <a:srgbClr val="000000"/>
                      </a:solidFill>
                      <a:latin typeface="Gill Sans MT" panose="020B0502020104020203" pitchFamily="34" charset="0"/>
                      <a:cs typeface="Times New Roman" panose="02020603050405020304" pitchFamily="18" charset="0"/>
                    </a:rPr>
                    <a:t> in global </a:t>
                  </a:r>
                  <a:r>
                    <a:rPr lang="es-CR" sz="1275" err="1">
                      <a:solidFill>
                        <a:srgbClr val="000000"/>
                      </a:solidFill>
                      <a:latin typeface="Gill Sans MT" panose="020B0502020104020203" pitchFamily="34" charset="0"/>
                      <a:cs typeface="Times New Roman" panose="02020603050405020304" pitchFamily="18" charset="0"/>
                    </a:rPr>
                    <a:t>agirfood</a:t>
                  </a:r>
                  <a:r>
                    <a:rPr lang="es-CR" sz="1275">
                      <a:solidFill>
                        <a:srgbClr val="000000"/>
                      </a:solidFill>
                      <a:latin typeface="Gill Sans MT" panose="020B0502020104020203" pitchFamily="34" charset="0"/>
                      <a:cs typeface="Times New Roman" panose="02020603050405020304" pitchFamily="18" charset="0"/>
                    </a:rPr>
                    <a:t> </a:t>
                  </a:r>
                  <a:r>
                    <a:rPr lang="es-CR" sz="1275" err="1">
                      <a:solidFill>
                        <a:srgbClr val="000000"/>
                      </a:solidFill>
                      <a:latin typeface="Gill Sans MT" panose="020B0502020104020203" pitchFamily="34" charset="0"/>
                      <a:cs typeface="Times New Roman" panose="02020603050405020304" pitchFamily="18" charset="0"/>
                    </a:rPr>
                    <a:t>exports</a:t>
                  </a:r>
                  <a:r>
                    <a:rPr lang="es-CR" sz="1275">
                      <a:solidFill>
                        <a:srgbClr val="000000"/>
                      </a:solidFill>
                      <a:latin typeface="Gill Sans MT" panose="020B0502020104020203" pitchFamily="34" charset="0"/>
                      <a:cs typeface="Times New Roman" panose="02020603050405020304" pitchFamily="18" charset="0"/>
                    </a:rPr>
                    <a:t> (2019)</a:t>
                  </a:r>
                </a:p>
              </p:txBody>
            </p:sp>
          </p:grpSp>
          <p:grpSp>
            <p:nvGrpSpPr>
              <p:cNvPr id="54" name="Group 53">
                <a:extLst>
                  <a:ext uri="{FF2B5EF4-FFF2-40B4-BE49-F238E27FC236}">
                    <a16:creationId xmlns:a16="http://schemas.microsoft.com/office/drawing/2014/main" id="{639D220F-A9D1-470E-84EA-7B0FBA3C7816}"/>
                  </a:ext>
                </a:extLst>
              </p:cNvPr>
              <p:cNvGrpSpPr/>
              <p:nvPr/>
            </p:nvGrpSpPr>
            <p:grpSpPr>
              <a:xfrm>
                <a:off x="8694833" y="1534273"/>
                <a:ext cx="3311528" cy="1333531"/>
                <a:chOff x="-120949" y="4203895"/>
                <a:chExt cx="3283293" cy="1389470"/>
              </a:xfrm>
            </p:grpSpPr>
            <p:sp>
              <p:nvSpPr>
                <p:cNvPr id="61" name="14 Rectángulo">
                  <a:extLst>
                    <a:ext uri="{FF2B5EF4-FFF2-40B4-BE49-F238E27FC236}">
                      <a16:creationId xmlns:a16="http://schemas.microsoft.com/office/drawing/2014/main" id="{D46F5314-40FC-4EA9-BDDE-10A96A65D2CD}"/>
                    </a:ext>
                  </a:extLst>
                </p:cNvPr>
                <p:cNvSpPr/>
                <p:nvPr/>
              </p:nvSpPr>
              <p:spPr>
                <a:xfrm>
                  <a:off x="-74881" y="4203895"/>
                  <a:ext cx="639863" cy="684504"/>
                </a:xfrm>
                <a:prstGeom prst="rect">
                  <a:avLst/>
                </a:prstGeom>
              </p:spPr>
              <p:txBody>
                <a:bodyPr wrap="square">
                  <a:spAutoFit/>
                </a:bodyPr>
                <a:lstStyle/>
                <a:p>
                  <a:pPr>
                    <a:defRPr/>
                  </a:pPr>
                  <a:r>
                    <a:rPr lang="en-US" sz="2625" b="1">
                      <a:solidFill>
                        <a:srgbClr val="000000"/>
                      </a:solidFill>
                      <a:latin typeface="Gill Sans MT" panose="020B0502020104020203" pitchFamily="34" charset="0"/>
                    </a:rPr>
                    <a:t>#1</a:t>
                  </a:r>
                </a:p>
              </p:txBody>
            </p:sp>
            <p:sp>
              <p:nvSpPr>
                <p:cNvPr id="62" name="Rectangle 61">
                  <a:extLst>
                    <a:ext uri="{FF2B5EF4-FFF2-40B4-BE49-F238E27FC236}">
                      <a16:creationId xmlns:a16="http://schemas.microsoft.com/office/drawing/2014/main" id="{201E5549-61E7-4F34-91AE-DCAB5454D23B}"/>
                    </a:ext>
                  </a:extLst>
                </p:cNvPr>
                <p:cNvSpPr/>
                <p:nvPr/>
              </p:nvSpPr>
              <p:spPr>
                <a:xfrm>
                  <a:off x="-120949" y="4701918"/>
                  <a:ext cx="3283293" cy="891447"/>
                </a:xfrm>
                <a:prstGeom prst="rect">
                  <a:avLst/>
                </a:prstGeom>
              </p:spPr>
              <p:txBody>
                <a:bodyPr wrap="square">
                  <a:spAutoFit/>
                </a:bodyPr>
                <a:lstStyle/>
                <a:p>
                  <a:pPr>
                    <a:defRPr/>
                  </a:pPr>
                  <a:r>
                    <a:rPr lang="es-ES" sz="1200">
                      <a:solidFill>
                        <a:srgbClr val="000000"/>
                      </a:solidFill>
                      <a:latin typeface="Gill Sans MT" panose="020B0502020104020203" pitchFamily="34" charset="0"/>
                      <a:cs typeface="Times New Roman" panose="02020603050405020304" pitchFamily="18" charset="0"/>
                    </a:rPr>
                    <a:t>LAC leads </a:t>
                  </a:r>
                  <a:r>
                    <a:rPr lang="es-ES" sz="1200" err="1">
                      <a:solidFill>
                        <a:srgbClr val="000000"/>
                      </a:solidFill>
                      <a:latin typeface="Gill Sans MT" panose="020B0502020104020203" pitchFamily="34" charset="0"/>
                      <a:cs typeface="Times New Roman" panose="02020603050405020304" pitchFamily="18" charset="0"/>
                    </a:rPr>
                    <a:t>the</a:t>
                  </a:r>
                  <a:r>
                    <a:rPr lang="es-ES" sz="1200">
                      <a:solidFill>
                        <a:srgbClr val="000000"/>
                      </a:solidFill>
                      <a:latin typeface="Gill Sans MT" panose="020B0502020104020203" pitchFamily="34" charset="0"/>
                      <a:cs typeface="Times New Roman" panose="02020603050405020304" pitchFamily="18" charset="0"/>
                    </a:rPr>
                    <a:t> </a:t>
                  </a:r>
                  <a:r>
                    <a:rPr lang="es-ES" sz="1200" err="1">
                      <a:solidFill>
                        <a:srgbClr val="000000"/>
                      </a:solidFill>
                      <a:latin typeface="Gill Sans MT" panose="020B0502020104020203" pitchFamily="34" charset="0"/>
                      <a:cs typeface="Times New Roman" panose="02020603050405020304" pitchFamily="18" charset="0"/>
                    </a:rPr>
                    <a:t>market</a:t>
                  </a:r>
                  <a:r>
                    <a:rPr lang="es-ES" sz="1200">
                      <a:solidFill>
                        <a:srgbClr val="000000"/>
                      </a:solidFill>
                      <a:latin typeface="Gill Sans MT" panose="020B0502020104020203" pitchFamily="34" charset="0"/>
                      <a:cs typeface="Times New Roman" panose="02020603050405020304" pitchFamily="18" charset="0"/>
                    </a:rPr>
                    <a:t> in tropical </a:t>
                  </a:r>
                  <a:r>
                    <a:rPr lang="es-ES" sz="1200" err="1">
                      <a:solidFill>
                        <a:srgbClr val="000000"/>
                      </a:solidFill>
                      <a:latin typeface="Gill Sans MT" panose="020B0502020104020203" pitchFamily="34" charset="0"/>
                      <a:cs typeface="Times New Roman" panose="02020603050405020304" pitchFamily="18" charset="0"/>
                    </a:rPr>
                    <a:t>frutis</a:t>
                  </a:r>
                  <a:r>
                    <a:rPr lang="es-ES" sz="1200">
                      <a:solidFill>
                        <a:srgbClr val="000000"/>
                      </a:solidFill>
                      <a:latin typeface="Gill Sans MT" panose="020B0502020104020203" pitchFamily="34" charset="0"/>
                      <a:cs typeface="Times New Roman" panose="02020603050405020304" pitchFamily="18" charset="0"/>
                    </a:rPr>
                    <a:t>, </a:t>
                  </a:r>
                  <a:r>
                    <a:rPr lang="es-ES" sz="1200" err="1">
                      <a:solidFill>
                        <a:srgbClr val="000000"/>
                      </a:solidFill>
                      <a:latin typeface="Gill Sans MT" panose="020B0502020104020203" pitchFamily="34" charset="0"/>
                      <a:cs typeface="Times New Roman" panose="02020603050405020304" pitchFamily="18" charset="0"/>
                    </a:rPr>
                    <a:t>coffee</a:t>
                  </a:r>
                  <a:r>
                    <a:rPr lang="es-ES" sz="1200">
                      <a:solidFill>
                        <a:srgbClr val="000000"/>
                      </a:solidFill>
                      <a:latin typeface="Gill Sans MT" panose="020B0502020104020203" pitchFamily="34" charset="0"/>
                      <a:cs typeface="Times New Roman" panose="02020603050405020304" pitchFamily="18" charset="0"/>
                    </a:rPr>
                    <a:t>, </a:t>
                  </a:r>
                  <a:r>
                    <a:rPr lang="es-ES" sz="1200" err="1">
                      <a:solidFill>
                        <a:srgbClr val="000000"/>
                      </a:solidFill>
                      <a:latin typeface="Gill Sans MT" panose="020B0502020104020203" pitchFamily="34" charset="0"/>
                      <a:cs typeface="Times New Roman" panose="02020603050405020304" pitchFamily="18" charset="0"/>
                    </a:rPr>
                    <a:t>roots</a:t>
                  </a:r>
                  <a:r>
                    <a:rPr lang="es-ES" sz="1200">
                      <a:solidFill>
                        <a:srgbClr val="000000"/>
                      </a:solidFill>
                      <a:latin typeface="Gill Sans MT" panose="020B0502020104020203" pitchFamily="34" charset="0"/>
                      <a:cs typeface="Times New Roman" panose="02020603050405020304" pitchFamily="18" charset="0"/>
                    </a:rPr>
                    <a:t> and </a:t>
                  </a:r>
                  <a:r>
                    <a:rPr lang="es-ES" sz="1200" err="1">
                      <a:solidFill>
                        <a:srgbClr val="000000"/>
                      </a:solidFill>
                      <a:latin typeface="Gill Sans MT" panose="020B0502020104020203" pitchFamily="34" charset="0"/>
                      <a:cs typeface="Times New Roman" panose="02020603050405020304" pitchFamily="18" charset="0"/>
                    </a:rPr>
                    <a:t>tubers</a:t>
                  </a:r>
                  <a:r>
                    <a:rPr lang="es-ES" sz="1200">
                      <a:solidFill>
                        <a:srgbClr val="000000"/>
                      </a:solidFill>
                      <a:latin typeface="Gill Sans MT" panose="020B0502020104020203" pitchFamily="34" charset="0"/>
                      <a:cs typeface="Times New Roman" panose="02020603050405020304" pitchFamily="18" charset="0"/>
                    </a:rPr>
                    <a:t>, </a:t>
                  </a:r>
                  <a:r>
                    <a:rPr lang="es-ES" sz="1200" err="1">
                      <a:solidFill>
                        <a:srgbClr val="000000"/>
                      </a:solidFill>
                      <a:latin typeface="Gill Sans MT" panose="020B0502020104020203" pitchFamily="34" charset="0"/>
                      <a:cs typeface="Times New Roman" panose="02020603050405020304" pitchFamily="18" charset="0"/>
                    </a:rPr>
                    <a:t>oilseeds</a:t>
                  </a:r>
                  <a:r>
                    <a:rPr lang="es-ES" sz="1200">
                      <a:solidFill>
                        <a:srgbClr val="000000"/>
                      </a:solidFill>
                      <a:latin typeface="Gill Sans MT" panose="020B0502020104020203" pitchFamily="34" charset="0"/>
                      <a:cs typeface="Times New Roman" panose="02020603050405020304" pitchFamily="18" charset="0"/>
                    </a:rPr>
                    <a:t>, </a:t>
                  </a:r>
                  <a:r>
                    <a:rPr lang="es-ES" sz="1200" err="1">
                      <a:solidFill>
                        <a:srgbClr val="000000"/>
                      </a:solidFill>
                      <a:latin typeface="Gill Sans MT" panose="020B0502020104020203" pitchFamily="34" charset="0"/>
                      <a:cs typeface="Times New Roman" panose="02020603050405020304" pitchFamily="18" charset="0"/>
                    </a:rPr>
                    <a:t>cerals</a:t>
                  </a:r>
                  <a:r>
                    <a:rPr lang="es-ES" sz="1200">
                      <a:solidFill>
                        <a:srgbClr val="000000"/>
                      </a:solidFill>
                      <a:latin typeface="Gill Sans MT" panose="020B0502020104020203" pitchFamily="34" charset="0"/>
                      <a:cs typeface="Times New Roman" panose="02020603050405020304" pitchFamily="18" charset="0"/>
                    </a:rPr>
                    <a:t>, and animal </a:t>
                  </a:r>
                  <a:r>
                    <a:rPr lang="es-ES" sz="1200" err="1">
                      <a:solidFill>
                        <a:srgbClr val="000000"/>
                      </a:solidFill>
                      <a:latin typeface="Gill Sans MT" panose="020B0502020104020203" pitchFamily="34" charset="0"/>
                      <a:cs typeface="Times New Roman" panose="02020603050405020304" pitchFamily="18" charset="0"/>
                    </a:rPr>
                    <a:t>protein</a:t>
                  </a:r>
                  <a:r>
                    <a:rPr lang="es-ES" sz="1200">
                      <a:solidFill>
                        <a:srgbClr val="000000"/>
                      </a:solidFill>
                      <a:latin typeface="Gill Sans MT" panose="020B0502020104020203" pitchFamily="34" charset="0"/>
                      <a:cs typeface="Times New Roman" panose="02020603050405020304" pitchFamily="18" charset="0"/>
                    </a:rPr>
                    <a:t> </a:t>
                  </a:r>
                </a:p>
                <a:p>
                  <a:pPr>
                    <a:defRPr/>
                  </a:pPr>
                  <a:endParaRPr lang="es-CR" sz="1200">
                    <a:solidFill>
                      <a:srgbClr val="000000"/>
                    </a:solidFill>
                    <a:latin typeface="Gill Sans MT" panose="020B0502020104020203" pitchFamily="34" charset="0"/>
                    <a:cs typeface="Times New Roman" panose="02020603050405020304" pitchFamily="18" charset="0"/>
                  </a:endParaRPr>
                </a:p>
              </p:txBody>
            </p:sp>
          </p:grpSp>
          <p:grpSp>
            <p:nvGrpSpPr>
              <p:cNvPr id="55" name="Group 54">
                <a:extLst>
                  <a:ext uri="{FF2B5EF4-FFF2-40B4-BE49-F238E27FC236}">
                    <a16:creationId xmlns:a16="http://schemas.microsoft.com/office/drawing/2014/main" id="{EB3B678B-979E-4E9D-979B-6B77961A9C8C}"/>
                  </a:ext>
                </a:extLst>
              </p:cNvPr>
              <p:cNvGrpSpPr/>
              <p:nvPr/>
            </p:nvGrpSpPr>
            <p:grpSpPr>
              <a:xfrm>
                <a:off x="8741297" y="3069477"/>
                <a:ext cx="3265062" cy="891389"/>
                <a:chOff x="-73851" y="3719676"/>
                <a:chExt cx="2737982" cy="928780"/>
              </a:xfrm>
            </p:grpSpPr>
            <p:sp>
              <p:nvSpPr>
                <p:cNvPr id="59" name="14 Rectángulo">
                  <a:extLst>
                    <a:ext uri="{FF2B5EF4-FFF2-40B4-BE49-F238E27FC236}">
                      <a16:creationId xmlns:a16="http://schemas.microsoft.com/office/drawing/2014/main" id="{5AF57408-CBCD-4D7A-892B-9FFAD39D77B4}"/>
                    </a:ext>
                  </a:extLst>
                </p:cNvPr>
                <p:cNvSpPr/>
                <p:nvPr/>
              </p:nvSpPr>
              <p:spPr>
                <a:xfrm>
                  <a:off x="-73851" y="3719676"/>
                  <a:ext cx="677144" cy="684504"/>
                </a:xfrm>
                <a:prstGeom prst="rect">
                  <a:avLst/>
                </a:prstGeom>
              </p:spPr>
              <p:txBody>
                <a:bodyPr wrap="none">
                  <a:spAutoFit/>
                </a:bodyPr>
                <a:lstStyle/>
                <a:p>
                  <a:pPr>
                    <a:defRPr/>
                  </a:pPr>
                  <a:r>
                    <a:rPr lang="en-US" sz="2625" b="1">
                      <a:solidFill>
                        <a:srgbClr val="000000"/>
                      </a:solidFill>
                      <a:latin typeface="Gill Sans MT" panose="020B0502020104020203" pitchFamily="34" charset="0"/>
                    </a:rPr>
                    <a:t>4.7%</a:t>
                  </a:r>
                </a:p>
              </p:txBody>
            </p:sp>
            <p:sp>
              <p:nvSpPr>
                <p:cNvPr id="60" name="Rectangle 59">
                  <a:extLst>
                    <a:ext uri="{FF2B5EF4-FFF2-40B4-BE49-F238E27FC236}">
                      <a16:creationId xmlns:a16="http://schemas.microsoft.com/office/drawing/2014/main" id="{63EFB8B9-CB91-4F10-A9A3-AB03949EE8E2}"/>
                    </a:ext>
                  </a:extLst>
                </p:cNvPr>
                <p:cNvSpPr/>
                <p:nvPr/>
              </p:nvSpPr>
              <p:spPr>
                <a:xfrm>
                  <a:off x="-68201" y="4250488"/>
                  <a:ext cx="2732332" cy="397968"/>
                </a:xfrm>
                <a:prstGeom prst="rect">
                  <a:avLst/>
                </a:prstGeom>
              </p:spPr>
              <p:txBody>
                <a:bodyPr wrap="square">
                  <a:spAutoFit/>
                </a:bodyPr>
                <a:lstStyle/>
                <a:p>
                  <a:pPr>
                    <a:defRPr/>
                  </a:pPr>
                  <a:r>
                    <a:rPr lang="es-CR" sz="1275" err="1">
                      <a:solidFill>
                        <a:srgbClr val="000000"/>
                      </a:solidFill>
                      <a:latin typeface="Gill Sans MT" panose="020B0502020104020203" pitchFamily="34" charset="0"/>
                      <a:cs typeface="Times New Roman" panose="02020603050405020304" pitchFamily="18" charset="0"/>
                    </a:rPr>
                    <a:t>Average</a:t>
                  </a:r>
                  <a:r>
                    <a:rPr lang="es-CR" sz="1275">
                      <a:solidFill>
                        <a:srgbClr val="000000"/>
                      </a:solidFill>
                      <a:latin typeface="Gill Sans MT" panose="020B0502020104020203" pitchFamily="34" charset="0"/>
                      <a:cs typeface="Times New Roman" panose="02020603050405020304" pitchFamily="18" charset="0"/>
                    </a:rPr>
                    <a:t> </a:t>
                  </a:r>
                  <a:r>
                    <a:rPr lang="es-CR" sz="1275" err="1">
                      <a:solidFill>
                        <a:srgbClr val="000000"/>
                      </a:solidFill>
                      <a:latin typeface="Gill Sans MT" panose="020B0502020104020203" pitchFamily="34" charset="0"/>
                      <a:cs typeface="Times New Roman" panose="02020603050405020304" pitchFamily="18" charset="0"/>
                    </a:rPr>
                    <a:t>agricultural</a:t>
                  </a:r>
                  <a:r>
                    <a:rPr lang="es-CR" sz="1275">
                      <a:solidFill>
                        <a:srgbClr val="000000"/>
                      </a:solidFill>
                      <a:latin typeface="Gill Sans MT" panose="020B0502020104020203" pitchFamily="34" charset="0"/>
                      <a:cs typeface="Times New Roman" panose="02020603050405020304" pitchFamily="18" charset="0"/>
                    </a:rPr>
                    <a:t> GDP in LAC (2019)</a:t>
                  </a:r>
                </a:p>
              </p:txBody>
            </p:sp>
          </p:grpSp>
          <p:grpSp>
            <p:nvGrpSpPr>
              <p:cNvPr id="56" name="Group 55">
                <a:extLst>
                  <a:ext uri="{FF2B5EF4-FFF2-40B4-BE49-F238E27FC236}">
                    <a16:creationId xmlns:a16="http://schemas.microsoft.com/office/drawing/2014/main" id="{7A89EC73-91F0-4F05-ACA3-E4B1AF56AFD9}"/>
                  </a:ext>
                </a:extLst>
              </p:cNvPr>
              <p:cNvGrpSpPr/>
              <p:nvPr/>
            </p:nvGrpSpPr>
            <p:grpSpPr>
              <a:xfrm>
                <a:off x="8748037" y="5551431"/>
                <a:ext cx="3083287" cy="840321"/>
                <a:chOff x="-68199" y="4665019"/>
                <a:chExt cx="2585551" cy="875569"/>
              </a:xfrm>
            </p:grpSpPr>
            <p:sp>
              <p:nvSpPr>
                <p:cNvPr id="57" name="14 Rectángulo">
                  <a:extLst>
                    <a:ext uri="{FF2B5EF4-FFF2-40B4-BE49-F238E27FC236}">
                      <a16:creationId xmlns:a16="http://schemas.microsoft.com/office/drawing/2014/main" id="{AE66F608-FA26-43CE-83B7-D9C3148DF428}"/>
                    </a:ext>
                  </a:extLst>
                </p:cNvPr>
                <p:cNvSpPr/>
                <p:nvPr/>
              </p:nvSpPr>
              <p:spPr>
                <a:xfrm>
                  <a:off x="-68199" y="4665019"/>
                  <a:ext cx="607626" cy="684502"/>
                </a:xfrm>
                <a:prstGeom prst="rect">
                  <a:avLst/>
                </a:prstGeom>
              </p:spPr>
              <p:txBody>
                <a:bodyPr wrap="none">
                  <a:spAutoFit/>
                </a:bodyPr>
                <a:lstStyle/>
                <a:p>
                  <a:pPr>
                    <a:defRPr/>
                  </a:pPr>
                  <a:r>
                    <a:rPr lang="en-US" sz="2625" b="1">
                      <a:solidFill>
                        <a:srgbClr val="000000"/>
                      </a:solidFill>
                      <a:latin typeface="Gill Sans MT" panose="020B0502020104020203" pitchFamily="34" charset="0"/>
                    </a:rPr>
                    <a:t>14%</a:t>
                  </a:r>
                </a:p>
              </p:txBody>
            </p:sp>
            <p:sp>
              <p:nvSpPr>
                <p:cNvPr id="58" name="Rectangle 57">
                  <a:extLst>
                    <a:ext uri="{FF2B5EF4-FFF2-40B4-BE49-F238E27FC236}">
                      <a16:creationId xmlns:a16="http://schemas.microsoft.com/office/drawing/2014/main" id="{4443217C-1577-4BE2-9A6B-531F969B0FDF}"/>
                    </a:ext>
                  </a:extLst>
                </p:cNvPr>
                <p:cNvSpPr/>
                <p:nvPr/>
              </p:nvSpPr>
              <p:spPr>
                <a:xfrm>
                  <a:off x="-68198" y="5142621"/>
                  <a:ext cx="2585550" cy="397967"/>
                </a:xfrm>
                <a:prstGeom prst="rect">
                  <a:avLst/>
                </a:prstGeom>
              </p:spPr>
              <p:txBody>
                <a:bodyPr wrap="square">
                  <a:spAutoFit/>
                </a:bodyPr>
                <a:lstStyle/>
                <a:p>
                  <a:pPr>
                    <a:defRPr/>
                  </a:pPr>
                  <a:r>
                    <a:rPr lang="es-CR" sz="1275" err="1">
                      <a:solidFill>
                        <a:srgbClr val="000000"/>
                      </a:solidFill>
                      <a:latin typeface="Gill Sans MT" panose="020B0502020104020203" pitchFamily="34" charset="0"/>
                      <a:cs typeface="Times New Roman" panose="02020603050405020304" pitchFamily="18" charset="0"/>
                    </a:rPr>
                    <a:t>Of</a:t>
                  </a:r>
                  <a:r>
                    <a:rPr lang="es-CR" sz="1275">
                      <a:solidFill>
                        <a:srgbClr val="000000"/>
                      </a:solidFill>
                      <a:latin typeface="Gill Sans MT" panose="020B0502020104020203" pitchFamily="34" charset="0"/>
                      <a:cs typeface="Times New Roman" panose="02020603050405020304" pitchFamily="18" charset="0"/>
                    </a:rPr>
                    <a:t> total </a:t>
                  </a:r>
                  <a:r>
                    <a:rPr lang="es-CR" sz="1275" err="1">
                      <a:solidFill>
                        <a:srgbClr val="000000"/>
                      </a:solidFill>
                      <a:latin typeface="Gill Sans MT" panose="020B0502020104020203" pitchFamily="34" charset="0"/>
                      <a:cs typeface="Times New Roman" panose="02020603050405020304" pitchFamily="18" charset="0"/>
                    </a:rPr>
                    <a:t>employment</a:t>
                  </a:r>
                  <a:r>
                    <a:rPr lang="es-CR" sz="1275">
                      <a:solidFill>
                        <a:srgbClr val="000000"/>
                      </a:solidFill>
                      <a:latin typeface="Gill Sans MT" panose="020B0502020104020203" pitchFamily="34" charset="0"/>
                      <a:cs typeface="Times New Roman" panose="02020603050405020304" pitchFamily="18" charset="0"/>
                    </a:rPr>
                    <a:t> in LAC (2019)</a:t>
                  </a:r>
                </a:p>
              </p:txBody>
            </p:sp>
          </p:grpSp>
        </p:grpSp>
        <p:grpSp>
          <p:nvGrpSpPr>
            <p:cNvPr id="42" name="Group 99">
              <a:extLst>
                <a:ext uri="{FF2B5EF4-FFF2-40B4-BE49-F238E27FC236}">
                  <a16:creationId xmlns:a16="http://schemas.microsoft.com/office/drawing/2014/main" id="{F293A986-8E40-4D71-BD84-570088153BFD}"/>
                </a:ext>
              </a:extLst>
            </p:cNvPr>
            <p:cNvGrpSpPr/>
            <p:nvPr/>
          </p:nvGrpSpPr>
          <p:grpSpPr>
            <a:xfrm>
              <a:off x="7474428" y="4409360"/>
              <a:ext cx="4176245" cy="936585"/>
              <a:chOff x="-102917" y="4453872"/>
              <a:chExt cx="3317052" cy="904311"/>
            </a:xfrm>
          </p:grpSpPr>
          <p:sp>
            <p:nvSpPr>
              <p:cNvPr id="48" name="14 Rectángulo">
                <a:extLst>
                  <a:ext uri="{FF2B5EF4-FFF2-40B4-BE49-F238E27FC236}">
                    <a16:creationId xmlns:a16="http://schemas.microsoft.com/office/drawing/2014/main" id="{62E0A602-8665-434A-8F59-F8F25718B002}"/>
                  </a:ext>
                </a:extLst>
              </p:cNvPr>
              <p:cNvSpPr/>
              <p:nvPr/>
            </p:nvSpPr>
            <p:spPr>
              <a:xfrm>
                <a:off x="-102917" y="4453872"/>
                <a:ext cx="3317052" cy="658962"/>
              </a:xfrm>
              <a:prstGeom prst="rect">
                <a:avLst/>
              </a:prstGeom>
            </p:spPr>
            <p:txBody>
              <a:bodyPr wrap="square">
                <a:spAutoFit/>
              </a:bodyPr>
              <a:lstStyle/>
              <a:p>
                <a:pPr>
                  <a:defRPr/>
                </a:pPr>
                <a:r>
                  <a:rPr lang="es-CR" sz="2625" b="1">
                    <a:solidFill>
                      <a:srgbClr val="000000"/>
                    </a:solidFill>
                    <a:latin typeface="Gill Sans MT" panose="020B0502020104020203" pitchFamily="34" charset="0"/>
                  </a:rPr>
                  <a:t>$276 </a:t>
                </a:r>
                <a:r>
                  <a:rPr lang="es-CR" sz="2625" b="1" err="1">
                    <a:solidFill>
                      <a:srgbClr val="000000"/>
                    </a:solidFill>
                    <a:latin typeface="Gill Sans MT" panose="020B0502020104020203" pitchFamily="34" charset="0"/>
                  </a:rPr>
                  <a:t>billion</a:t>
                </a:r>
                <a:endParaRPr lang="es-CR" sz="2625" b="1">
                  <a:solidFill>
                    <a:srgbClr val="000000"/>
                  </a:solidFill>
                  <a:latin typeface="Gill Sans MT" panose="020B0502020104020203" pitchFamily="34" charset="0"/>
                </a:endParaRPr>
              </a:p>
            </p:txBody>
          </p:sp>
          <p:sp>
            <p:nvSpPr>
              <p:cNvPr id="49" name="Rectangle 101">
                <a:extLst>
                  <a:ext uri="{FF2B5EF4-FFF2-40B4-BE49-F238E27FC236}">
                    <a16:creationId xmlns:a16="http://schemas.microsoft.com/office/drawing/2014/main" id="{A91C2AD4-136C-4994-9EAC-B91C423C1220}"/>
                  </a:ext>
                </a:extLst>
              </p:cNvPr>
              <p:cNvSpPr/>
              <p:nvPr/>
            </p:nvSpPr>
            <p:spPr>
              <a:xfrm>
                <a:off x="-75661" y="4975065"/>
                <a:ext cx="3248475" cy="383118"/>
              </a:xfrm>
              <a:prstGeom prst="rect">
                <a:avLst/>
              </a:prstGeom>
            </p:spPr>
            <p:txBody>
              <a:bodyPr wrap="square">
                <a:spAutoFit/>
              </a:bodyPr>
              <a:lstStyle/>
              <a:p>
                <a:pPr>
                  <a:defRPr/>
                </a:pPr>
                <a:r>
                  <a:rPr lang="es-CR" sz="1275">
                    <a:solidFill>
                      <a:srgbClr val="000000"/>
                    </a:solidFill>
                    <a:latin typeface="Gill Sans MT" panose="020B0502020104020203" pitchFamily="34" charset="0"/>
                    <a:cs typeface="Times New Roman" panose="02020603050405020304" pitchFamily="18" charset="0"/>
                  </a:rPr>
                  <a:t>In </a:t>
                </a:r>
                <a:r>
                  <a:rPr lang="es-CR" sz="1275" err="1">
                    <a:solidFill>
                      <a:srgbClr val="000000"/>
                    </a:solidFill>
                    <a:latin typeface="Gill Sans MT" panose="020B0502020104020203" pitchFamily="34" charset="0"/>
                    <a:cs typeface="Times New Roman" panose="02020603050405020304" pitchFamily="18" charset="0"/>
                  </a:rPr>
                  <a:t>agrifood</a:t>
                </a:r>
                <a:r>
                  <a:rPr lang="es-CR" sz="1275">
                    <a:solidFill>
                      <a:srgbClr val="000000"/>
                    </a:solidFill>
                    <a:latin typeface="Gill Sans MT" panose="020B0502020104020203" pitchFamily="34" charset="0"/>
                    <a:cs typeface="Times New Roman" panose="02020603050405020304" pitchFamily="18" charset="0"/>
                  </a:rPr>
                  <a:t> </a:t>
                </a:r>
                <a:r>
                  <a:rPr lang="es-CR" sz="1275" err="1">
                    <a:solidFill>
                      <a:srgbClr val="000000"/>
                    </a:solidFill>
                    <a:latin typeface="Gill Sans MT" panose="020B0502020104020203" pitchFamily="34" charset="0"/>
                    <a:cs typeface="Times New Roman" panose="02020603050405020304" pitchFamily="18" charset="0"/>
                  </a:rPr>
                  <a:t>exports</a:t>
                </a:r>
                <a:r>
                  <a:rPr lang="es-CR" sz="1275">
                    <a:solidFill>
                      <a:srgbClr val="000000"/>
                    </a:solidFill>
                    <a:latin typeface="Gill Sans MT" panose="020B0502020104020203" pitchFamily="34" charset="0"/>
                    <a:cs typeface="Times New Roman" panose="02020603050405020304" pitchFamily="18" charset="0"/>
                  </a:rPr>
                  <a:t> </a:t>
                </a:r>
                <a:r>
                  <a:rPr lang="es-CR" sz="1275" err="1">
                    <a:solidFill>
                      <a:srgbClr val="000000"/>
                    </a:solidFill>
                    <a:latin typeface="Gill Sans MT" panose="020B0502020104020203" pitchFamily="34" charset="0"/>
                    <a:cs typeface="Times New Roman" panose="02020603050405020304" pitchFamily="18" charset="0"/>
                  </a:rPr>
                  <a:t>from</a:t>
                </a:r>
                <a:r>
                  <a:rPr lang="es-CR" sz="1275">
                    <a:solidFill>
                      <a:srgbClr val="000000"/>
                    </a:solidFill>
                    <a:latin typeface="Gill Sans MT" panose="020B0502020104020203" pitchFamily="34" charset="0"/>
                    <a:cs typeface="Times New Roman" panose="02020603050405020304" pitchFamily="18" charset="0"/>
                  </a:rPr>
                  <a:t> LAC (2019)</a:t>
                </a:r>
              </a:p>
            </p:txBody>
          </p:sp>
        </p:grpSp>
        <p:pic>
          <p:nvPicPr>
            <p:cNvPr id="45" name="Picture 38">
              <a:extLst>
                <a:ext uri="{FF2B5EF4-FFF2-40B4-BE49-F238E27FC236}">
                  <a16:creationId xmlns:a16="http://schemas.microsoft.com/office/drawing/2014/main" id="{1955E08C-8F64-476B-8037-05314DEFB902}"/>
                </a:ext>
              </a:extLst>
            </p:cNvPr>
            <p:cNvPicPr>
              <a:picLocks noChangeAspect="1"/>
            </p:cNvPicPr>
            <p:nvPr/>
          </p:nvPicPr>
          <p:blipFill>
            <a:blip r:embed="rId6"/>
            <a:stretch>
              <a:fillRect/>
            </a:stretch>
          </p:blipFill>
          <p:spPr>
            <a:xfrm flipH="1">
              <a:off x="6095132" y="4506238"/>
              <a:ext cx="1066371" cy="885825"/>
            </a:xfrm>
            <a:prstGeom prst="rect">
              <a:avLst/>
            </a:prstGeom>
          </p:spPr>
        </p:pic>
        <p:pic>
          <p:nvPicPr>
            <p:cNvPr id="46" name="Picture 24">
              <a:extLst>
                <a:ext uri="{FF2B5EF4-FFF2-40B4-BE49-F238E27FC236}">
                  <a16:creationId xmlns:a16="http://schemas.microsoft.com/office/drawing/2014/main" id="{95F784C1-6201-44B9-8A7E-B493F92E1D9C}"/>
                </a:ext>
              </a:extLst>
            </p:cNvPr>
            <p:cNvPicPr>
              <a:picLocks noChangeAspect="1"/>
            </p:cNvPicPr>
            <p:nvPr/>
          </p:nvPicPr>
          <p:blipFill>
            <a:blip r:embed="rId7"/>
            <a:stretch>
              <a:fillRect/>
            </a:stretch>
          </p:blipFill>
          <p:spPr>
            <a:xfrm>
              <a:off x="6166454" y="1796245"/>
              <a:ext cx="663440" cy="745515"/>
            </a:xfrm>
            <a:prstGeom prst="rect">
              <a:avLst/>
            </a:prstGeom>
          </p:spPr>
        </p:pic>
      </p:grpSp>
      <p:grpSp>
        <p:nvGrpSpPr>
          <p:cNvPr id="27" name="Grupo 10">
            <a:extLst>
              <a:ext uri="{FF2B5EF4-FFF2-40B4-BE49-F238E27FC236}">
                <a16:creationId xmlns:a16="http://schemas.microsoft.com/office/drawing/2014/main" id="{F7BF43CF-1C9D-433D-9177-3989EB923F5E}"/>
              </a:ext>
            </a:extLst>
          </p:cNvPr>
          <p:cNvGrpSpPr/>
          <p:nvPr/>
        </p:nvGrpSpPr>
        <p:grpSpPr>
          <a:xfrm>
            <a:off x="6067055" y="2040381"/>
            <a:ext cx="1928083" cy="576539"/>
            <a:chOff x="2426695" y="1986320"/>
            <a:chExt cx="2570777" cy="768718"/>
          </a:xfrm>
        </p:grpSpPr>
        <p:cxnSp>
          <p:nvCxnSpPr>
            <p:cNvPr id="28" name="Conector recto 27">
              <a:extLst>
                <a:ext uri="{FF2B5EF4-FFF2-40B4-BE49-F238E27FC236}">
                  <a16:creationId xmlns:a16="http://schemas.microsoft.com/office/drawing/2014/main" id="{85F0C2E9-C1D7-4ECE-8F2A-AC7D1659F5A6}"/>
                </a:ext>
              </a:extLst>
            </p:cNvPr>
            <p:cNvCxnSpPr>
              <a:cxnSpLocks/>
              <a:stCxn id="30" idx="1"/>
            </p:cNvCxnSpPr>
            <p:nvPr/>
          </p:nvCxnSpPr>
          <p:spPr>
            <a:xfrm flipH="1" flipV="1">
              <a:off x="2640607" y="2254168"/>
              <a:ext cx="1321989" cy="162317"/>
            </a:xfrm>
            <a:prstGeom prst="line">
              <a:avLst/>
            </a:prstGeom>
          </p:spPr>
          <p:style>
            <a:lnRef idx="3">
              <a:schemeClr val="dk1"/>
            </a:lnRef>
            <a:fillRef idx="0">
              <a:schemeClr val="dk1"/>
            </a:fillRef>
            <a:effectRef idx="2">
              <a:schemeClr val="dk1"/>
            </a:effectRef>
            <a:fontRef idx="minor">
              <a:schemeClr val="tx1"/>
            </a:fontRef>
          </p:style>
        </p:cxnSp>
        <p:pic>
          <p:nvPicPr>
            <p:cNvPr id="29" name="Picture 2" descr="Resultado de imagen para imagen grano arroz">
              <a:extLst>
                <a:ext uri="{FF2B5EF4-FFF2-40B4-BE49-F238E27FC236}">
                  <a16:creationId xmlns:a16="http://schemas.microsoft.com/office/drawing/2014/main" id="{B5A95A5E-B8FE-4D09-9900-39C33E75697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26695" y="1986320"/>
              <a:ext cx="1034876" cy="6904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0" name="Rectángulo 30">
              <a:extLst>
                <a:ext uri="{FF2B5EF4-FFF2-40B4-BE49-F238E27FC236}">
                  <a16:creationId xmlns:a16="http://schemas.microsoft.com/office/drawing/2014/main" id="{C2959A44-25A5-4B64-B68D-A9EE8FAF3425}"/>
                </a:ext>
              </a:extLst>
            </p:cNvPr>
            <p:cNvSpPr/>
            <p:nvPr/>
          </p:nvSpPr>
          <p:spPr>
            <a:xfrm>
              <a:off x="3962596" y="2077931"/>
              <a:ext cx="1034876" cy="677107"/>
            </a:xfrm>
            <a:prstGeom prst="rect">
              <a:avLst/>
            </a:prstGeom>
            <a:ln>
              <a:solidFill>
                <a:schemeClr val="tx1"/>
              </a:solidFill>
            </a:ln>
          </p:spPr>
          <p:txBody>
            <a:bodyPr wrap="square">
              <a:spAutoFit/>
            </a:bodyPr>
            <a:lstStyle/>
            <a:p>
              <a:pPr>
                <a:defRPr/>
              </a:pPr>
              <a:r>
                <a:rPr lang="es-CR" sz="1350">
                  <a:solidFill>
                    <a:prstClr val="black"/>
                  </a:solidFill>
                  <a:latin typeface="Gill Sans MT" panose="020B0502020104020203" pitchFamily="34" charset="0"/>
                </a:rPr>
                <a:t>0.9 – 8.6 </a:t>
              </a:r>
            </a:p>
          </p:txBody>
        </p:sp>
      </p:grpSp>
      <p:grpSp>
        <p:nvGrpSpPr>
          <p:cNvPr id="31" name="Grupo 11">
            <a:extLst>
              <a:ext uri="{FF2B5EF4-FFF2-40B4-BE49-F238E27FC236}">
                <a16:creationId xmlns:a16="http://schemas.microsoft.com/office/drawing/2014/main" id="{0A10B9F2-5A4A-4654-B34E-F641BB887794}"/>
              </a:ext>
            </a:extLst>
          </p:cNvPr>
          <p:cNvGrpSpPr/>
          <p:nvPr/>
        </p:nvGrpSpPr>
        <p:grpSpPr>
          <a:xfrm>
            <a:off x="6585559" y="2640300"/>
            <a:ext cx="1809345" cy="574024"/>
            <a:chOff x="1258059" y="3106962"/>
            <a:chExt cx="2412459" cy="765365"/>
          </a:xfrm>
        </p:grpSpPr>
        <p:cxnSp>
          <p:nvCxnSpPr>
            <p:cNvPr id="32" name="Conector recto 23">
              <a:extLst>
                <a:ext uri="{FF2B5EF4-FFF2-40B4-BE49-F238E27FC236}">
                  <a16:creationId xmlns:a16="http://schemas.microsoft.com/office/drawing/2014/main" id="{D68229AC-3259-4F63-BC71-E60097C94797}"/>
                </a:ext>
              </a:extLst>
            </p:cNvPr>
            <p:cNvCxnSpPr/>
            <p:nvPr/>
          </p:nvCxnSpPr>
          <p:spPr>
            <a:xfrm flipH="1" flipV="1">
              <a:off x="1258059" y="3376471"/>
              <a:ext cx="1321989" cy="0"/>
            </a:xfrm>
            <a:prstGeom prst="line">
              <a:avLst/>
            </a:prstGeom>
          </p:spPr>
          <p:style>
            <a:lnRef idx="3">
              <a:schemeClr val="dk1"/>
            </a:lnRef>
            <a:fillRef idx="0">
              <a:schemeClr val="dk1"/>
            </a:fillRef>
            <a:effectRef idx="2">
              <a:schemeClr val="dk1"/>
            </a:effectRef>
            <a:fontRef idx="minor">
              <a:schemeClr val="tx1"/>
            </a:fontRef>
          </p:style>
        </p:cxnSp>
        <p:pic>
          <p:nvPicPr>
            <p:cNvPr id="33" name="Picture 4" descr="Resultado de imagen para imagen caÃ±a de azucar">
              <a:extLst>
                <a:ext uri="{FF2B5EF4-FFF2-40B4-BE49-F238E27FC236}">
                  <a16:creationId xmlns:a16="http://schemas.microsoft.com/office/drawing/2014/main" id="{F1840988-06FE-49A0-A068-2F69D511779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61978" y="3106962"/>
              <a:ext cx="1029640" cy="7653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4" name="Rectángulo 32">
              <a:extLst>
                <a:ext uri="{FF2B5EF4-FFF2-40B4-BE49-F238E27FC236}">
                  <a16:creationId xmlns:a16="http://schemas.microsoft.com/office/drawing/2014/main" id="{7E612780-6ABC-4356-B5D3-67FB43B8E0FD}"/>
                </a:ext>
              </a:extLst>
            </p:cNvPr>
            <p:cNvSpPr/>
            <p:nvPr/>
          </p:nvSpPr>
          <p:spPr>
            <a:xfrm>
              <a:off x="2580048" y="3191805"/>
              <a:ext cx="1090470" cy="400109"/>
            </a:xfrm>
            <a:prstGeom prst="rect">
              <a:avLst/>
            </a:prstGeom>
            <a:ln>
              <a:solidFill>
                <a:schemeClr val="tx1"/>
              </a:solidFill>
            </a:ln>
          </p:spPr>
          <p:txBody>
            <a:bodyPr wrap="none">
              <a:spAutoFit/>
            </a:bodyPr>
            <a:lstStyle/>
            <a:p>
              <a:pPr>
                <a:defRPr/>
              </a:pPr>
              <a:r>
                <a:rPr lang="es-CR" sz="1350">
                  <a:solidFill>
                    <a:prstClr val="black"/>
                  </a:solidFill>
                  <a:latin typeface="Gill Sans MT" panose="020B0502020104020203" pitchFamily="34" charset="0"/>
                </a:rPr>
                <a:t>20 - 120 </a:t>
              </a:r>
            </a:p>
          </p:txBody>
        </p:sp>
      </p:grpSp>
      <p:grpSp>
        <p:nvGrpSpPr>
          <p:cNvPr id="35" name="Grupo 12">
            <a:extLst>
              <a:ext uri="{FF2B5EF4-FFF2-40B4-BE49-F238E27FC236}">
                <a16:creationId xmlns:a16="http://schemas.microsoft.com/office/drawing/2014/main" id="{B42C0B65-828B-4383-8014-649F416BAA31}"/>
              </a:ext>
            </a:extLst>
          </p:cNvPr>
          <p:cNvGrpSpPr/>
          <p:nvPr/>
        </p:nvGrpSpPr>
        <p:grpSpPr>
          <a:xfrm>
            <a:off x="6024236" y="3404525"/>
            <a:ext cx="2150100" cy="503087"/>
            <a:chOff x="728771" y="4371998"/>
            <a:chExt cx="2866799" cy="670782"/>
          </a:xfrm>
        </p:grpSpPr>
        <p:cxnSp>
          <p:nvCxnSpPr>
            <p:cNvPr id="36" name="Conector recto 22">
              <a:extLst>
                <a:ext uri="{FF2B5EF4-FFF2-40B4-BE49-F238E27FC236}">
                  <a16:creationId xmlns:a16="http://schemas.microsoft.com/office/drawing/2014/main" id="{262FF784-B93B-4E26-A19E-4303F530B40C}"/>
                </a:ext>
              </a:extLst>
            </p:cNvPr>
            <p:cNvCxnSpPr/>
            <p:nvPr/>
          </p:nvCxnSpPr>
          <p:spPr>
            <a:xfrm flipH="1" flipV="1">
              <a:off x="1039910" y="4626419"/>
              <a:ext cx="1321989" cy="0"/>
            </a:xfrm>
            <a:prstGeom prst="line">
              <a:avLst/>
            </a:prstGeom>
          </p:spPr>
          <p:style>
            <a:lnRef idx="3">
              <a:schemeClr val="dk1"/>
            </a:lnRef>
            <a:fillRef idx="0">
              <a:schemeClr val="dk1"/>
            </a:fillRef>
            <a:effectRef idx="2">
              <a:schemeClr val="dk1"/>
            </a:effectRef>
            <a:fontRef idx="minor">
              <a:schemeClr val="tx1"/>
            </a:fontRef>
          </p:style>
        </p:cxnSp>
        <p:pic>
          <p:nvPicPr>
            <p:cNvPr id="37" name="Picture 6" descr="Imagen relacionada">
              <a:extLst>
                <a:ext uri="{FF2B5EF4-FFF2-40B4-BE49-F238E27FC236}">
                  <a16:creationId xmlns:a16="http://schemas.microsoft.com/office/drawing/2014/main" id="{6F263010-A2BE-46C8-BBEB-527F5CA93D32}"/>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7162"/>
            <a:stretch/>
          </p:blipFill>
          <p:spPr bwMode="auto">
            <a:xfrm>
              <a:off x="728771" y="4371998"/>
              <a:ext cx="1084461" cy="6707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 name="Rectángulo 35">
              <a:extLst>
                <a:ext uri="{FF2B5EF4-FFF2-40B4-BE49-F238E27FC236}">
                  <a16:creationId xmlns:a16="http://schemas.microsoft.com/office/drawing/2014/main" id="{6C6C6145-D5AA-436E-B4F1-1264BBEBDA2F}"/>
                </a:ext>
              </a:extLst>
            </p:cNvPr>
            <p:cNvSpPr/>
            <p:nvPr/>
          </p:nvSpPr>
          <p:spPr>
            <a:xfrm>
              <a:off x="2361899" y="4441753"/>
              <a:ext cx="1233671" cy="400109"/>
            </a:xfrm>
            <a:prstGeom prst="rect">
              <a:avLst/>
            </a:prstGeom>
            <a:ln>
              <a:solidFill>
                <a:schemeClr val="tx1"/>
              </a:solidFill>
            </a:ln>
          </p:spPr>
          <p:txBody>
            <a:bodyPr wrap="none">
              <a:spAutoFit/>
            </a:bodyPr>
            <a:lstStyle/>
            <a:p>
              <a:pPr>
                <a:defRPr/>
              </a:pPr>
              <a:r>
                <a:rPr lang="es-CR" sz="1350">
                  <a:solidFill>
                    <a:prstClr val="black"/>
                  </a:solidFill>
                  <a:latin typeface="Gill Sans MT" panose="020B0502020104020203" pitchFamily="34" charset="0"/>
                </a:rPr>
                <a:t>0.8 – 11.9 </a:t>
              </a:r>
            </a:p>
          </p:txBody>
        </p:sp>
      </p:grpSp>
      <p:grpSp>
        <p:nvGrpSpPr>
          <p:cNvPr id="39" name="Grupo 13">
            <a:extLst>
              <a:ext uri="{FF2B5EF4-FFF2-40B4-BE49-F238E27FC236}">
                <a16:creationId xmlns:a16="http://schemas.microsoft.com/office/drawing/2014/main" id="{65C3211D-F356-4927-BF37-D3942D78116D}"/>
              </a:ext>
            </a:extLst>
          </p:cNvPr>
          <p:cNvGrpSpPr/>
          <p:nvPr/>
        </p:nvGrpSpPr>
        <p:grpSpPr>
          <a:xfrm>
            <a:off x="6630603" y="4110508"/>
            <a:ext cx="2073729" cy="591656"/>
            <a:chOff x="1703589" y="5525056"/>
            <a:chExt cx="2764971" cy="788874"/>
          </a:xfrm>
        </p:grpSpPr>
        <p:cxnSp>
          <p:nvCxnSpPr>
            <p:cNvPr id="43" name="Conector recto 21">
              <a:extLst>
                <a:ext uri="{FF2B5EF4-FFF2-40B4-BE49-F238E27FC236}">
                  <a16:creationId xmlns:a16="http://schemas.microsoft.com/office/drawing/2014/main" id="{4258D7C9-07EE-48BF-8A25-D409D826CFC3}"/>
                </a:ext>
              </a:extLst>
            </p:cNvPr>
            <p:cNvCxnSpPr/>
            <p:nvPr/>
          </p:nvCxnSpPr>
          <p:spPr>
            <a:xfrm flipH="1" flipV="1">
              <a:off x="2299759" y="5802732"/>
              <a:ext cx="1321989" cy="0"/>
            </a:xfrm>
            <a:prstGeom prst="line">
              <a:avLst/>
            </a:prstGeom>
          </p:spPr>
          <p:style>
            <a:lnRef idx="3">
              <a:schemeClr val="dk1"/>
            </a:lnRef>
            <a:fillRef idx="0">
              <a:schemeClr val="dk1"/>
            </a:fillRef>
            <a:effectRef idx="2">
              <a:schemeClr val="dk1"/>
            </a:effectRef>
            <a:fontRef idx="minor">
              <a:schemeClr val="tx1"/>
            </a:fontRef>
          </p:style>
        </p:cxnSp>
        <p:pic>
          <p:nvPicPr>
            <p:cNvPr id="44" name="Picture 8" descr="Resultado de imagen para imagen trigo">
              <a:extLst>
                <a:ext uri="{FF2B5EF4-FFF2-40B4-BE49-F238E27FC236}">
                  <a16:creationId xmlns:a16="http://schemas.microsoft.com/office/drawing/2014/main" id="{383F2D13-7C28-4433-9AF0-EC9632E0E58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03589" y="5525056"/>
              <a:ext cx="1184368" cy="7888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7" name="Rectángulo 37">
              <a:extLst>
                <a:ext uri="{FF2B5EF4-FFF2-40B4-BE49-F238E27FC236}">
                  <a16:creationId xmlns:a16="http://schemas.microsoft.com/office/drawing/2014/main" id="{D384D430-E74E-4709-993B-2A09005913B1}"/>
                </a:ext>
              </a:extLst>
            </p:cNvPr>
            <p:cNvSpPr/>
            <p:nvPr/>
          </p:nvSpPr>
          <p:spPr>
            <a:xfrm>
              <a:off x="3621747" y="5618176"/>
              <a:ext cx="846813" cy="400109"/>
            </a:xfrm>
            <a:prstGeom prst="rect">
              <a:avLst/>
            </a:prstGeom>
            <a:ln>
              <a:solidFill>
                <a:schemeClr val="tx1"/>
              </a:solidFill>
            </a:ln>
          </p:spPr>
          <p:txBody>
            <a:bodyPr wrap="none">
              <a:spAutoFit/>
            </a:bodyPr>
            <a:lstStyle/>
            <a:p>
              <a:pPr>
                <a:defRPr/>
              </a:pPr>
              <a:r>
                <a:rPr lang="es-CR" sz="1350">
                  <a:solidFill>
                    <a:prstClr val="black"/>
                  </a:solidFill>
                  <a:latin typeface="Gill Sans MT" panose="020B0502020104020203" pitchFamily="34" charset="0"/>
                </a:rPr>
                <a:t>1.5 - 5</a:t>
              </a:r>
            </a:p>
          </p:txBody>
        </p:sp>
      </p:grpSp>
      <p:grpSp>
        <p:nvGrpSpPr>
          <p:cNvPr id="65" name="Grupo 14">
            <a:extLst>
              <a:ext uri="{FF2B5EF4-FFF2-40B4-BE49-F238E27FC236}">
                <a16:creationId xmlns:a16="http://schemas.microsoft.com/office/drawing/2014/main" id="{B36D6731-4FC1-48BB-B033-9E40BD5DB30A}"/>
              </a:ext>
            </a:extLst>
          </p:cNvPr>
          <p:cNvGrpSpPr/>
          <p:nvPr/>
        </p:nvGrpSpPr>
        <p:grpSpPr>
          <a:xfrm>
            <a:off x="6567573" y="1317066"/>
            <a:ext cx="2078972" cy="614453"/>
            <a:chOff x="1351164" y="1880009"/>
            <a:chExt cx="2771962" cy="819271"/>
          </a:xfrm>
        </p:grpSpPr>
        <p:grpSp>
          <p:nvGrpSpPr>
            <p:cNvPr id="66" name="Grupo 48">
              <a:extLst>
                <a:ext uri="{FF2B5EF4-FFF2-40B4-BE49-F238E27FC236}">
                  <a16:creationId xmlns:a16="http://schemas.microsoft.com/office/drawing/2014/main" id="{83FCE01D-2550-4B87-8BB4-521D77E95F96}"/>
                </a:ext>
              </a:extLst>
            </p:cNvPr>
            <p:cNvGrpSpPr/>
            <p:nvPr/>
          </p:nvGrpSpPr>
          <p:grpSpPr>
            <a:xfrm>
              <a:off x="1766261" y="2022170"/>
              <a:ext cx="2356865" cy="677110"/>
              <a:chOff x="2640607" y="2077930"/>
              <a:chExt cx="2356865" cy="677110"/>
            </a:xfrm>
          </p:grpSpPr>
          <p:cxnSp>
            <p:nvCxnSpPr>
              <p:cNvPr id="68" name="Conector recto 51">
                <a:extLst>
                  <a:ext uri="{FF2B5EF4-FFF2-40B4-BE49-F238E27FC236}">
                    <a16:creationId xmlns:a16="http://schemas.microsoft.com/office/drawing/2014/main" id="{B7D8E022-A62D-4E38-8C66-8B6FB4CBC6D8}"/>
                  </a:ext>
                </a:extLst>
              </p:cNvPr>
              <p:cNvCxnSpPr>
                <a:cxnSpLocks/>
                <a:stCxn id="69" idx="1"/>
              </p:cNvCxnSpPr>
              <p:nvPr/>
            </p:nvCxnSpPr>
            <p:spPr>
              <a:xfrm flipH="1" flipV="1">
                <a:off x="2640607" y="2254169"/>
                <a:ext cx="1321989" cy="162316"/>
              </a:xfrm>
              <a:prstGeom prst="line">
                <a:avLst/>
              </a:prstGeom>
            </p:spPr>
            <p:style>
              <a:lnRef idx="3">
                <a:schemeClr val="dk1"/>
              </a:lnRef>
              <a:fillRef idx="0">
                <a:schemeClr val="dk1"/>
              </a:fillRef>
              <a:effectRef idx="2">
                <a:schemeClr val="dk1"/>
              </a:effectRef>
              <a:fontRef idx="minor">
                <a:schemeClr val="tx1"/>
              </a:fontRef>
            </p:style>
          </p:cxnSp>
          <p:sp>
            <p:nvSpPr>
              <p:cNvPr id="69" name="Rectángulo 58">
                <a:extLst>
                  <a:ext uri="{FF2B5EF4-FFF2-40B4-BE49-F238E27FC236}">
                    <a16:creationId xmlns:a16="http://schemas.microsoft.com/office/drawing/2014/main" id="{B05E3FEB-9EC4-41F2-839D-A0B4FEFCF586}"/>
                  </a:ext>
                </a:extLst>
              </p:cNvPr>
              <p:cNvSpPr/>
              <p:nvPr/>
            </p:nvSpPr>
            <p:spPr>
              <a:xfrm>
                <a:off x="3962596" y="2077930"/>
                <a:ext cx="1034876" cy="677110"/>
              </a:xfrm>
              <a:prstGeom prst="rect">
                <a:avLst/>
              </a:prstGeom>
              <a:ln>
                <a:solidFill>
                  <a:schemeClr val="tx1"/>
                </a:solidFill>
              </a:ln>
            </p:spPr>
            <p:txBody>
              <a:bodyPr wrap="square">
                <a:spAutoFit/>
              </a:bodyPr>
              <a:lstStyle/>
              <a:p>
                <a:pPr>
                  <a:defRPr/>
                </a:pPr>
                <a:r>
                  <a:rPr lang="es-CR" sz="1350">
                    <a:solidFill>
                      <a:prstClr val="black"/>
                    </a:solidFill>
                    <a:latin typeface="Gill Sans MT" panose="020B0502020104020203" pitchFamily="34" charset="0"/>
                  </a:rPr>
                  <a:t>0.2 – 1.9 </a:t>
                </a:r>
              </a:p>
            </p:txBody>
          </p:sp>
        </p:grpSp>
        <p:pic>
          <p:nvPicPr>
            <p:cNvPr id="67" name="Picture 2" descr="Honduras y Colombia lideran aumentos en cosecha de café - Revista Summa">
              <a:extLst>
                <a:ext uri="{FF2B5EF4-FFF2-40B4-BE49-F238E27FC236}">
                  <a16:creationId xmlns:a16="http://schemas.microsoft.com/office/drawing/2014/main" id="{271DA03E-C7A2-4177-BA30-F0F7BFEDC06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51164" y="1880009"/>
              <a:ext cx="1074635" cy="671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76" name="Shape 482">
            <a:extLst>
              <a:ext uri="{FF2B5EF4-FFF2-40B4-BE49-F238E27FC236}">
                <a16:creationId xmlns:a16="http://schemas.microsoft.com/office/drawing/2014/main" id="{97BA1119-2600-420A-9BCF-444F10DE2F53}"/>
              </a:ext>
            </a:extLst>
          </p:cNvPr>
          <p:cNvSpPr txBox="1"/>
          <p:nvPr/>
        </p:nvSpPr>
        <p:spPr>
          <a:xfrm>
            <a:off x="5986652" y="4753949"/>
            <a:ext cx="6432749" cy="211456"/>
          </a:xfrm>
          <a:prstGeom prst="rect">
            <a:avLst/>
          </a:prstGeom>
          <a:noFill/>
          <a:ln w="9525" cap="flat" cmpd="sng">
            <a:solidFill>
              <a:srgbClr val="000000">
                <a:alpha val="0"/>
              </a:srgbClr>
            </a:solidFill>
            <a:prstDash val="solid"/>
            <a:round/>
            <a:headEnd type="none" w="med" len="med"/>
            <a:tailEnd type="none" w="med" len="med"/>
          </a:ln>
        </p:spPr>
        <p:txBody>
          <a:bodyPr lIns="68569" tIns="68569" rIns="68569" bIns="68569" anchor="t" anchorCtr="0">
            <a:noAutofit/>
          </a:bodyPr>
          <a:lstStyle/>
          <a:p>
            <a:pPr>
              <a:lnSpc>
                <a:spcPct val="115000"/>
              </a:lnSpc>
              <a:spcAft>
                <a:spcPts val="1200"/>
              </a:spcAft>
              <a:defRPr/>
            </a:pPr>
            <a:r>
              <a:rPr lang="es-419" sz="825">
                <a:solidFill>
                  <a:prstClr val="black">
                    <a:lumMod val="75000"/>
                    <a:lumOff val="25000"/>
                  </a:prstClr>
                </a:solidFill>
                <a:latin typeface="Gill Sans MT" panose="020B0502020104020203" pitchFamily="34" charset="0"/>
                <a:ea typeface="Calibri"/>
                <a:cs typeface="Times New Roman" panose="02020603050405020304" pitchFamily="18" charset="0"/>
                <a:sym typeface="Calibri"/>
              </a:rPr>
              <a:t>Fuente: IICA (2019); FAOSTAT (2020); OCDE (2018)</a:t>
            </a:r>
          </a:p>
        </p:txBody>
      </p:sp>
      <p:cxnSp>
        <p:nvCxnSpPr>
          <p:cNvPr id="3" name="Straight Connector 2">
            <a:extLst>
              <a:ext uri="{FF2B5EF4-FFF2-40B4-BE49-F238E27FC236}">
                <a16:creationId xmlns:a16="http://schemas.microsoft.com/office/drawing/2014/main" id="{6A7E9307-A41C-4888-B770-4FEA0D36D1A4}"/>
              </a:ext>
            </a:extLst>
          </p:cNvPr>
          <p:cNvCxnSpPr/>
          <p:nvPr/>
        </p:nvCxnSpPr>
        <p:spPr>
          <a:xfrm>
            <a:off x="5302955" y="319741"/>
            <a:ext cx="0" cy="4441571"/>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93D798E-6FF0-4383-A23D-9CE44000DD88}"/>
              </a:ext>
            </a:extLst>
          </p:cNvPr>
          <p:cNvSpPr txBox="1"/>
          <p:nvPr/>
        </p:nvSpPr>
        <p:spPr>
          <a:xfrm>
            <a:off x="6919459" y="774734"/>
            <a:ext cx="1609658" cy="685800"/>
          </a:xfrm>
          <a:prstGeom prst="rect">
            <a:avLst/>
          </a:prstGeom>
          <a:noFill/>
        </p:spPr>
        <p:txBody>
          <a:bodyPr wrap="none" lIns="0" tIns="0" rIns="0" bIns="0" rtlCol="0">
            <a:noAutofit/>
          </a:bodyPr>
          <a:lstStyle/>
          <a:p>
            <a:pPr>
              <a:defRPr/>
            </a:pPr>
            <a:r>
              <a:rPr lang="es-CR" sz="1800" b="1" err="1">
                <a:solidFill>
                  <a:prstClr val="black">
                    <a:lumMod val="75000"/>
                    <a:lumOff val="25000"/>
                  </a:prstClr>
                </a:solidFill>
                <a:latin typeface="Gill Sans MT" panose="020B0502020104020203" pitchFamily="34" charset="0"/>
              </a:rPr>
              <a:t>Yields</a:t>
            </a:r>
            <a:r>
              <a:rPr lang="es-CR" sz="1800" b="1">
                <a:solidFill>
                  <a:prstClr val="black">
                    <a:lumMod val="75000"/>
                    <a:lumOff val="25000"/>
                  </a:prstClr>
                </a:solidFill>
                <a:latin typeface="Gill Sans MT" panose="020B0502020104020203" pitchFamily="34" charset="0"/>
              </a:rPr>
              <a:t> (t/ha</a:t>
            </a:r>
            <a:r>
              <a:rPr lang="es-CR" sz="1800">
                <a:solidFill>
                  <a:prstClr val="black">
                    <a:lumMod val="75000"/>
                    <a:lumOff val="25000"/>
                  </a:prstClr>
                </a:solidFill>
                <a:latin typeface="Gill Sans MT" panose="020B0502020104020203" pitchFamily="34" charset="0"/>
              </a:rPr>
              <a:t>)</a:t>
            </a:r>
          </a:p>
        </p:txBody>
      </p:sp>
      <p:sp>
        <p:nvSpPr>
          <p:cNvPr id="70" name="Title 1">
            <a:extLst>
              <a:ext uri="{FF2B5EF4-FFF2-40B4-BE49-F238E27FC236}">
                <a16:creationId xmlns:a16="http://schemas.microsoft.com/office/drawing/2014/main" id="{D9ABB9EF-A713-4FDB-B09B-94644CF14BC8}"/>
              </a:ext>
            </a:extLst>
          </p:cNvPr>
          <p:cNvSpPr>
            <a:spLocks noGrp="1"/>
          </p:cNvSpPr>
          <p:nvPr>
            <p:ph type="title"/>
          </p:nvPr>
        </p:nvSpPr>
        <p:spPr>
          <a:xfrm>
            <a:off x="129825" y="-44179"/>
            <a:ext cx="7740563" cy="994172"/>
          </a:xfrm>
        </p:spPr>
        <p:txBody>
          <a:bodyPr>
            <a:normAutofit fontScale="90000"/>
          </a:bodyPr>
          <a:lstStyle/>
          <a:p>
            <a:r>
              <a:rPr lang="es-419" sz="3000" err="1">
                <a:solidFill>
                  <a:srgbClr val="0070C0"/>
                </a:solidFill>
                <a:latin typeface="Gill Sans MT" panose="020B0502020104020203" pitchFamily="34" charset="0"/>
              </a:rPr>
              <a:t>Importance</a:t>
            </a:r>
            <a:r>
              <a:rPr lang="es-419" sz="3000">
                <a:solidFill>
                  <a:srgbClr val="0070C0"/>
                </a:solidFill>
                <a:latin typeface="Gill Sans MT" panose="020B0502020104020203" pitchFamily="34" charset="0"/>
              </a:rPr>
              <a:t> </a:t>
            </a:r>
            <a:r>
              <a:rPr lang="es-419" sz="3000" err="1">
                <a:solidFill>
                  <a:srgbClr val="0070C0"/>
                </a:solidFill>
                <a:latin typeface="Gill Sans MT" panose="020B0502020104020203" pitchFamily="34" charset="0"/>
              </a:rPr>
              <a:t>of</a:t>
            </a:r>
            <a:r>
              <a:rPr lang="es-419" sz="3000">
                <a:solidFill>
                  <a:srgbClr val="0070C0"/>
                </a:solidFill>
                <a:latin typeface="Gill Sans MT" panose="020B0502020104020203" pitchFamily="34" charset="0"/>
              </a:rPr>
              <a:t> </a:t>
            </a:r>
            <a:r>
              <a:rPr lang="es-419" sz="3000" err="1">
                <a:solidFill>
                  <a:srgbClr val="0070C0"/>
                </a:solidFill>
                <a:latin typeface="Gill Sans MT" panose="020B0502020104020203" pitchFamily="34" charset="0"/>
              </a:rPr>
              <a:t>ag</a:t>
            </a:r>
            <a:r>
              <a:rPr lang="es-419" sz="3000">
                <a:solidFill>
                  <a:srgbClr val="0070C0"/>
                </a:solidFill>
                <a:latin typeface="Gill Sans MT" panose="020B0502020104020203" pitchFamily="34" charset="0"/>
              </a:rPr>
              <a:t> in LAC…</a:t>
            </a:r>
            <a:r>
              <a:rPr lang="es-419" sz="3000" err="1">
                <a:solidFill>
                  <a:srgbClr val="0070C0"/>
                </a:solidFill>
                <a:latin typeface="Gill Sans MT" panose="020B0502020104020203" pitchFamily="34" charset="0"/>
              </a:rPr>
              <a:t>but</a:t>
            </a:r>
            <a:r>
              <a:rPr lang="es-419" sz="3000">
                <a:solidFill>
                  <a:srgbClr val="0070C0"/>
                </a:solidFill>
                <a:latin typeface="Gill Sans MT" panose="020B0502020104020203" pitchFamily="34" charset="0"/>
              </a:rPr>
              <a:t> </a:t>
            </a:r>
            <a:r>
              <a:rPr lang="es-419" sz="3000" err="1">
                <a:solidFill>
                  <a:srgbClr val="0070C0"/>
                </a:solidFill>
                <a:latin typeface="Gill Sans MT" panose="020B0502020104020203" pitchFamily="34" charset="0"/>
              </a:rPr>
              <a:t>not</a:t>
            </a:r>
            <a:r>
              <a:rPr lang="es-419" sz="3000">
                <a:solidFill>
                  <a:srgbClr val="0070C0"/>
                </a:solidFill>
                <a:latin typeface="Gill Sans MT" panose="020B0502020104020203" pitchFamily="34" charset="0"/>
              </a:rPr>
              <a:t> </a:t>
            </a:r>
            <a:r>
              <a:rPr lang="es-419" sz="3000" err="1">
                <a:solidFill>
                  <a:srgbClr val="0070C0"/>
                </a:solidFill>
                <a:latin typeface="Gill Sans MT" panose="020B0502020104020203" pitchFamily="34" charset="0"/>
              </a:rPr>
              <a:t>without</a:t>
            </a:r>
            <a:r>
              <a:rPr lang="es-419" sz="3000">
                <a:solidFill>
                  <a:srgbClr val="0070C0"/>
                </a:solidFill>
                <a:latin typeface="Gill Sans MT" panose="020B0502020104020203" pitchFamily="34" charset="0"/>
              </a:rPr>
              <a:t> </a:t>
            </a:r>
            <a:r>
              <a:rPr lang="es-419" sz="3000" err="1">
                <a:solidFill>
                  <a:srgbClr val="0070C0"/>
                </a:solidFill>
                <a:latin typeface="Gill Sans MT" panose="020B0502020104020203" pitchFamily="34" charset="0"/>
              </a:rPr>
              <a:t>challenges</a:t>
            </a:r>
            <a:endParaRPr lang="en-US" sz="3000">
              <a:solidFill>
                <a:srgbClr val="0070C0"/>
              </a:solidFill>
              <a:latin typeface="Gill Sans MT" panose="020B0502020104020203" pitchFamily="34" charset="0"/>
            </a:endParaRPr>
          </a:p>
        </p:txBody>
      </p:sp>
    </p:spTree>
    <p:extLst>
      <p:ext uri="{BB962C8B-B14F-4D97-AF65-F5344CB8AC3E}">
        <p14:creationId xmlns:p14="http://schemas.microsoft.com/office/powerpoint/2010/main" val="2376791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6" name="Google Shape;186;p4">
            <a:extLst>
              <a:ext uri="{FF2B5EF4-FFF2-40B4-BE49-F238E27FC236}">
                <a16:creationId xmlns:a16="http://schemas.microsoft.com/office/drawing/2014/main" id="{367EAB6C-9E77-0BE5-4C8F-F45E43AD6F24}"/>
              </a:ext>
            </a:extLst>
          </p:cNvPr>
          <p:cNvSpPr/>
          <p:nvPr/>
        </p:nvSpPr>
        <p:spPr>
          <a:xfrm rot="5400000">
            <a:off x="4967291" y="2590964"/>
            <a:ext cx="1066303" cy="977163"/>
          </a:xfrm>
          <a:prstGeom prst="hexagon">
            <a:avLst>
              <a:gd name="adj" fmla="val 25000"/>
              <a:gd name="vf" fmla="val 115470"/>
            </a:avLst>
          </a:prstGeom>
          <a:solidFill>
            <a:srgbClr val="6682C5"/>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56" name="Google Shape;156;p4"/>
          <p:cNvSpPr txBox="1">
            <a:spLocks noGrp="1"/>
          </p:cNvSpPr>
          <p:nvPr>
            <p:ph type="title"/>
          </p:nvPr>
        </p:nvSpPr>
        <p:spPr>
          <a:xfrm>
            <a:off x="269205" y="76634"/>
            <a:ext cx="8520600" cy="572700"/>
          </a:xfrm>
          <a:prstGeom prst="rect">
            <a:avLst/>
          </a:prstGeom>
          <a:noFill/>
          <a:ln>
            <a:noFill/>
          </a:ln>
        </p:spPr>
        <p:txBody>
          <a:bodyPr spcFirstLastPara="1" wrap="square" lIns="91425" tIns="91425" rIns="91425" bIns="91425" anchor="t" anchorCtr="0">
            <a:noAutofit/>
          </a:bodyPr>
          <a:lstStyle/>
          <a:p>
            <a:r>
              <a:rPr lang="es-419" sz="2400" err="1">
                <a:solidFill>
                  <a:srgbClr val="0070C0"/>
                </a:solidFill>
                <a:latin typeface="Gill Sans MT" panose="020B0502020104020203" pitchFamily="34" charset="0"/>
              </a:rPr>
              <a:t>Mulitple</a:t>
            </a:r>
            <a:r>
              <a:rPr lang="es-419" sz="2400">
                <a:solidFill>
                  <a:srgbClr val="0070C0"/>
                </a:solidFill>
                <a:latin typeface="Gill Sans MT" panose="020B0502020104020203" pitchFamily="34" charset="0"/>
              </a:rPr>
              <a:t> </a:t>
            </a:r>
            <a:r>
              <a:rPr lang="es-419" sz="2400" err="1">
                <a:solidFill>
                  <a:srgbClr val="0070C0"/>
                </a:solidFill>
                <a:latin typeface="Gill Sans MT" panose="020B0502020104020203" pitchFamily="34" charset="0"/>
              </a:rPr>
              <a:t>simultaneous</a:t>
            </a:r>
            <a:r>
              <a:rPr lang="es-419" sz="2400">
                <a:solidFill>
                  <a:srgbClr val="0070C0"/>
                </a:solidFill>
                <a:latin typeface="Gill Sans MT" panose="020B0502020104020203" pitchFamily="34" charset="0"/>
              </a:rPr>
              <a:t> </a:t>
            </a:r>
            <a:r>
              <a:rPr lang="es-419" sz="2400" err="1">
                <a:solidFill>
                  <a:srgbClr val="0070C0"/>
                </a:solidFill>
                <a:latin typeface="Gill Sans MT" panose="020B0502020104020203" pitchFamily="34" charset="0"/>
              </a:rPr>
              <a:t>demands</a:t>
            </a:r>
            <a:r>
              <a:rPr lang="es-419" sz="2400">
                <a:solidFill>
                  <a:srgbClr val="0070C0"/>
                </a:solidFill>
                <a:latin typeface="Gill Sans MT" panose="020B0502020104020203" pitchFamily="34" charset="0"/>
              </a:rPr>
              <a:t> </a:t>
            </a:r>
            <a:r>
              <a:rPr lang="es-419" sz="2400" err="1">
                <a:solidFill>
                  <a:srgbClr val="0070C0"/>
                </a:solidFill>
                <a:latin typeface="Gill Sans MT" panose="020B0502020104020203" pitchFamily="34" charset="0"/>
              </a:rPr>
              <a:t>on</a:t>
            </a:r>
            <a:r>
              <a:rPr lang="es-419" sz="2400">
                <a:solidFill>
                  <a:srgbClr val="0070C0"/>
                </a:solidFill>
                <a:latin typeface="Gill Sans MT" panose="020B0502020104020203" pitchFamily="34" charset="0"/>
              </a:rPr>
              <a:t> </a:t>
            </a:r>
            <a:r>
              <a:rPr lang="es-419" sz="2400" err="1">
                <a:solidFill>
                  <a:srgbClr val="0070C0"/>
                </a:solidFill>
                <a:latin typeface="Gill Sans MT" panose="020B0502020104020203" pitchFamily="34" charset="0"/>
              </a:rPr>
              <a:t>the</a:t>
            </a:r>
            <a:r>
              <a:rPr lang="es-419" sz="2400">
                <a:solidFill>
                  <a:srgbClr val="0070C0"/>
                </a:solidFill>
                <a:latin typeface="Gill Sans MT" panose="020B0502020104020203" pitchFamily="34" charset="0"/>
              </a:rPr>
              <a:t> </a:t>
            </a:r>
            <a:r>
              <a:rPr lang="es-419" sz="2400" err="1">
                <a:solidFill>
                  <a:srgbClr val="0070C0"/>
                </a:solidFill>
                <a:latin typeface="Gill Sans MT" panose="020B0502020104020203" pitchFamily="34" charset="0"/>
              </a:rPr>
              <a:t>ag</a:t>
            </a:r>
            <a:r>
              <a:rPr lang="es-419" sz="2400">
                <a:solidFill>
                  <a:srgbClr val="0070C0"/>
                </a:solidFill>
                <a:latin typeface="Gill Sans MT" panose="020B0502020104020203" pitchFamily="34" charset="0"/>
              </a:rPr>
              <a:t> sector…</a:t>
            </a:r>
            <a:endParaRPr sz="2400">
              <a:solidFill>
                <a:srgbClr val="0070C0"/>
              </a:solidFill>
              <a:latin typeface="Gill Sans MT" panose="020B0502020104020203" pitchFamily="34" charset="0"/>
            </a:endParaRPr>
          </a:p>
        </p:txBody>
      </p:sp>
      <p:pic>
        <p:nvPicPr>
          <p:cNvPr id="157" name="Google Shape;157;p4"/>
          <p:cNvPicPr preferRelativeResize="0"/>
          <p:nvPr/>
        </p:nvPicPr>
        <p:blipFill rotWithShape="1">
          <a:blip r:embed="rId3">
            <a:alphaModFix/>
          </a:blip>
          <a:srcRect l="20861"/>
          <a:stretch/>
        </p:blipFill>
        <p:spPr>
          <a:xfrm>
            <a:off x="557752" y="1329877"/>
            <a:ext cx="1020200" cy="961250"/>
          </a:xfrm>
          <a:prstGeom prst="rect">
            <a:avLst/>
          </a:prstGeom>
          <a:noFill/>
          <a:ln>
            <a:noFill/>
          </a:ln>
          <a:effectLst>
            <a:outerShdw blurRad="292100" dist="139700" dir="2700000" algn="tl" rotWithShape="0">
              <a:srgbClr val="333333">
                <a:alpha val="64705"/>
              </a:srgbClr>
            </a:outerShdw>
          </a:effectLst>
        </p:spPr>
      </p:pic>
      <p:pic>
        <p:nvPicPr>
          <p:cNvPr id="158" name="Google Shape;158;p4" descr="Image result for mexican livestock farmer"/>
          <p:cNvPicPr preferRelativeResize="0"/>
          <p:nvPr/>
        </p:nvPicPr>
        <p:blipFill rotWithShape="1">
          <a:blip r:embed="rId4">
            <a:alphaModFix/>
          </a:blip>
          <a:srcRect r="47899" b="19948"/>
          <a:stretch/>
        </p:blipFill>
        <p:spPr>
          <a:xfrm>
            <a:off x="529576" y="2571749"/>
            <a:ext cx="1076550" cy="1114000"/>
          </a:xfrm>
          <a:prstGeom prst="rect">
            <a:avLst/>
          </a:prstGeom>
          <a:noFill/>
          <a:ln>
            <a:noFill/>
          </a:ln>
          <a:effectLst>
            <a:outerShdw blurRad="292100" dist="139700" dir="2700000" algn="tl" rotWithShape="0">
              <a:srgbClr val="333333">
                <a:alpha val="64705"/>
              </a:srgbClr>
            </a:outerShdw>
          </a:effectLst>
        </p:spPr>
      </p:pic>
      <p:sp>
        <p:nvSpPr>
          <p:cNvPr id="159" name="Google Shape;159;p4"/>
          <p:cNvSpPr/>
          <p:nvPr/>
        </p:nvSpPr>
        <p:spPr>
          <a:xfrm>
            <a:off x="158000" y="3804849"/>
            <a:ext cx="2246700" cy="132000"/>
          </a:xfrm>
          <a:prstGeom prst="rect">
            <a:avLst/>
          </a:prstGeom>
          <a:noFill/>
          <a:ln>
            <a:noFill/>
          </a:ln>
        </p:spPr>
        <p:txBody>
          <a:bodyPr spcFirstLastPara="1" wrap="square" lIns="91425" tIns="45700" rIns="91425" bIns="45700" anchor="t" anchorCtr="0">
            <a:noAutofit/>
          </a:bodyPr>
          <a:lstStyle/>
          <a:p>
            <a:pPr defTabSz="914378">
              <a:buSzPts val="600"/>
              <a:defRPr/>
            </a:pPr>
            <a:r>
              <a:rPr lang="es-419" sz="600" u="sng">
                <a:solidFill>
                  <a:srgbClr val="0563C1"/>
                </a:solidFill>
                <a:latin typeface="Gill Sans MT" panose="020B0502020104020203" pitchFamily="34" charset="0"/>
                <a:ea typeface="Calibri"/>
                <a:cs typeface="Calibri"/>
                <a:sym typeface="Calibri"/>
                <a:hlinkClick r:id="rId5"/>
              </a:rPr>
              <a:t>https://bit.ly/2P8XGJK</a:t>
            </a:r>
            <a:r>
              <a:rPr lang="es-419" sz="600">
                <a:solidFill>
                  <a:srgbClr val="000000"/>
                </a:solidFill>
                <a:latin typeface="Gill Sans MT" panose="020B0502020104020203" pitchFamily="34" charset="0"/>
                <a:ea typeface="Calibri"/>
                <a:cs typeface="Calibri"/>
                <a:sym typeface="Calibri"/>
              </a:rPr>
              <a:t>, https://bit.ly/31WoM8D</a:t>
            </a:r>
            <a:endParaRPr>
              <a:solidFill>
                <a:srgbClr val="000000"/>
              </a:solidFill>
              <a:latin typeface="Gill Sans MT" panose="020B0502020104020203" pitchFamily="34" charset="0"/>
            </a:endParaRPr>
          </a:p>
        </p:txBody>
      </p:sp>
      <p:grpSp>
        <p:nvGrpSpPr>
          <p:cNvPr id="160" name="Google Shape;160;p4"/>
          <p:cNvGrpSpPr/>
          <p:nvPr/>
        </p:nvGrpSpPr>
        <p:grpSpPr>
          <a:xfrm>
            <a:off x="697684" y="4663893"/>
            <a:ext cx="6911405" cy="345730"/>
            <a:chOff x="0" y="6422946"/>
            <a:chExt cx="6994641" cy="402667"/>
          </a:xfrm>
        </p:grpSpPr>
        <p:pic>
          <p:nvPicPr>
            <p:cNvPr id="161" name="Google Shape;161;p4"/>
            <p:cNvPicPr preferRelativeResize="0"/>
            <p:nvPr/>
          </p:nvPicPr>
          <p:blipFill rotWithShape="1">
            <a:blip r:embed="rId6">
              <a:alphaModFix/>
            </a:blip>
            <a:srcRect/>
            <a:stretch/>
          </p:blipFill>
          <p:spPr>
            <a:xfrm>
              <a:off x="0" y="6422946"/>
              <a:ext cx="2383132" cy="402667"/>
            </a:xfrm>
            <a:prstGeom prst="rect">
              <a:avLst/>
            </a:prstGeom>
            <a:noFill/>
            <a:ln>
              <a:noFill/>
            </a:ln>
          </p:spPr>
        </p:pic>
        <p:pic>
          <p:nvPicPr>
            <p:cNvPr id="162" name="Google Shape;162;p4"/>
            <p:cNvPicPr preferRelativeResize="0"/>
            <p:nvPr/>
          </p:nvPicPr>
          <p:blipFill rotWithShape="1">
            <a:blip r:embed="rId7">
              <a:alphaModFix/>
            </a:blip>
            <a:srcRect/>
            <a:stretch/>
          </p:blipFill>
          <p:spPr>
            <a:xfrm>
              <a:off x="2370221" y="6424723"/>
              <a:ext cx="2342182" cy="386933"/>
            </a:xfrm>
            <a:prstGeom prst="rect">
              <a:avLst/>
            </a:prstGeom>
            <a:noFill/>
            <a:ln>
              <a:noFill/>
            </a:ln>
          </p:spPr>
        </p:pic>
        <p:pic>
          <p:nvPicPr>
            <p:cNvPr id="163" name="Google Shape;163;p4"/>
            <p:cNvPicPr preferRelativeResize="0"/>
            <p:nvPr/>
          </p:nvPicPr>
          <p:blipFill rotWithShape="1">
            <a:blip r:embed="rId8">
              <a:alphaModFix/>
            </a:blip>
            <a:srcRect/>
            <a:stretch/>
          </p:blipFill>
          <p:spPr>
            <a:xfrm>
              <a:off x="4700189" y="6429930"/>
              <a:ext cx="2294452" cy="381732"/>
            </a:xfrm>
            <a:prstGeom prst="rect">
              <a:avLst/>
            </a:prstGeom>
            <a:noFill/>
            <a:ln>
              <a:noFill/>
            </a:ln>
          </p:spPr>
        </p:pic>
      </p:grpSp>
      <p:sp>
        <p:nvSpPr>
          <p:cNvPr id="167" name="Google Shape;167;p4"/>
          <p:cNvSpPr txBox="1"/>
          <p:nvPr/>
        </p:nvSpPr>
        <p:spPr>
          <a:xfrm>
            <a:off x="6017297" y="3569471"/>
            <a:ext cx="3468160" cy="1044300"/>
          </a:xfrm>
          <a:prstGeom prst="rect">
            <a:avLst/>
          </a:prstGeom>
          <a:noFill/>
          <a:ln>
            <a:noFill/>
          </a:ln>
        </p:spPr>
        <p:txBody>
          <a:bodyPr spcFirstLastPara="1" wrap="square" lIns="91425" tIns="91425" rIns="91425" bIns="91425" anchor="ctr" anchorCtr="0">
            <a:noAutofit/>
          </a:bodyPr>
          <a:lstStyle/>
          <a:p>
            <a:pPr defTabSz="914378">
              <a:buSzPts val="2800"/>
              <a:defRPr/>
            </a:pPr>
            <a:r>
              <a:rPr lang="es-CR" sz="2400">
                <a:solidFill>
                  <a:srgbClr val="0070C0"/>
                </a:solidFill>
                <a:latin typeface="Gill Sans MT" panose="020B0502020104020203" pitchFamily="34" charset="0"/>
              </a:rPr>
              <a:t>…</a:t>
            </a:r>
            <a:r>
              <a:rPr lang="es-CR" sz="2400" err="1">
                <a:solidFill>
                  <a:srgbClr val="0070C0"/>
                </a:solidFill>
                <a:latin typeface="Gill Sans MT" panose="020B0502020104020203" pitchFamily="34" charset="0"/>
              </a:rPr>
              <a:t>under</a:t>
            </a:r>
            <a:r>
              <a:rPr lang="es-CR" sz="2400">
                <a:solidFill>
                  <a:srgbClr val="0070C0"/>
                </a:solidFill>
                <a:latin typeface="Gill Sans MT" panose="020B0502020104020203" pitchFamily="34" charset="0"/>
              </a:rPr>
              <a:t> a new normal</a:t>
            </a:r>
            <a:endParaRPr sz="2400">
              <a:solidFill>
                <a:srgbClr val="0070C0"/>
              </a:solidFill>
              <a:latin typeface="Gill Sans MT" panose="020B0502020104020203" pitchFamily="34" charset="0"/>
            </a:endParaRPr>
          </a:p>
        </p:txBody>
      </p:sp>
      <p:cxnSp>
        <p:nvCxnSpPr>
          <p:cNvPr id="168" name="Google Shape;168;p4"/>
          <p:cNvCxnSpPr/>
          <p:nvPr/>
        </p:nvCxnSpPr>
        <p:spPr>
          <a:xfrm rot="10800000" flipH="1">
            <a:off x="1847996" y="1708233"/>
            <a:ext cx="1073100" cy="582900"/>
          </a:xfrm>
          <a:prstGeom prst="straightConnector1">
            <a:avLst/>
          </a:prstGeom>
          <a:noFill/>
          <a:ln w="19050" cap="flat" cmpd="sng">
            <a:solidFill>
              <a:srgbClr val="4472C4"/>
            </a:solidFill>
            <a:prstDash val="solid"/>
            <a:miter lim="800000"/>
            <a:headEnd type="none" w="sm" len="sm"/>
            <a:tailEnd type="triangle" w="med" len="med"/>
          </a:ln>
        </p:spPr>
      </p:cxnSp>
      <p:cxnSp>
        <p:nvCxnSpPr>
          <p:cNvPr id="169" name="Google Shape;169;p4"/>
          <p:cNvCxnSpPr/>
          <p:nvPr/>
        </p:nvCxnSpPr>
        <p:spPr>
          <a:xfrm rot="10800000" flipH="1">
            <a:off x="1845456" y="2444632"/>
            <a:ext cx="1078200" cy="21900"/>
          </a:xfrm>
          <a:prstGeom prst="straightConnector1">
            <a:avLst/>
          </a:prstGeom>
          <a:noFill/>
          <a:ln w="19050" cap="flat" cmpd="sng">
            <a:solidFill>
              <a:srgbClr val="4472C4"/>
            </a:solidFill>
            <a:prstDash val="solid"/>
            <a:miter lim="800000"/>
            <a:headEnd type="none" w="sm" len="sm"/>
            <a:tailEnd type="triangle" w="med" len="med"/>
          </a:ln>
        </p:spPr>
      </p:cxnSp>
      <p:cxnSp>
        <p:nvCxnSpPr>
          <p:cNvPr id="170" name="Google Shape;170;p4"/>
          <p:cNvCxnSpPr/>
          <p:nvPr/>
        </p:nvCxnSpPr>
        <p:spPr>
          <a:xfrm>
            <a:off x="1781195" y="2670093"/>
            <a:ext cx="1048500" cy="746100"/>
          </a:xfrm>
          <a:prstGeom prst="straightConnector1">
            <a:avLst/>
          </a:prstGeom>
          <a:noFill/>
          <a:ln w="19050" cap="flat" cmpd="sng">
            <a:solidFill>
              <a:srgbClr val="4472C4"/>
            </a:solidFill>
            <a:prstDash val="solid"/>
            <a:miter lim="800000"/>
            <a:headEnd type="none" w="sm" len="sm"/>
            <a:tailEnd type="triangle" w="med" len="med"/>
          </a:ln>
        </p:spPr>
      </p:cxnSp>
      <p:grpSp>
        <p:nvGrpSpPr>
          <p:cNvPr id="171" name="Google Shape;171;p4"/>
          <p:cNvGrpSpPr/>
          <p:nvPr/>
        </p:nvGrpSpPr>
        <p:grpSpPr>
          <a:xfrm>
            <a:off x="1974326" y="573688"/>
            <a:ext cx="4488204" cy="4263612"/>
            <a:chOff x="1030204" y="70798"/>
            <a:chExt cx="5639864" cy="5173659"/>
          </a:xfrm>
        </p:grpSpPr>
        <p:sp>
          <p:nvSpPr>
            <p:cNvPr id="172" name="Google Shape;172;p4"/>
            <p:cNvSpPr/>
            <p:nvPr/>
          </p:nvSpPr>
          <p:spPr>
            <a:xfrm rot="5400000">
              <a:off x="3484202" y="155548"/>
              <a:ext cx="1429200" cy="1259700"/>
            </a:xfrm>
            <a:prstGeom prst="hexagon">
              <a:avLst>
                <a:gd name="adj" fmla="val 25000"/>
                <a:gd name="vf" fmla="val 115470"/>
              </a:avLst>
            </a:prstGeom>
            <a:solidFill>
              <a:srgbClr val="2E538F"/>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73" name="Google Shape;173;p4"/>
            <p:cNvSpPr txBox="1"/>
            <p:nvPr/>
          </p:nvSpPr>
          <p:spPr>
            <a:xfrm>
              <a:off x="3659538" y="246144"/>
              <a:ext cx="1107987" cy="1078500"/>
            </a:xfrm>
            <a:prstGeom prst="rect">
              <a:avLst/>
            </a:prstGeom>
            <a:noFill/>
            <a:ln>
              <a:noFill/>
            </a:ln>
          </p:spPr>
          <p:txBody>
            <a:bodyPr spcFirstLastPara="1" wrap="square" lIns="41900" tIns="41900" rIns="41900" bIns="41900" anchor="ctr" anchorCtr="0">
              <a:noAutofit/>
            </a:bodyPr>
            <a:lstStyle/>
            <a:p>
              <a:pPr algn="ctr" defTabSz="914378">
                <a:lnSpc>
                  <a:spcPct val="90000"/>
                </a:lnSpc>
                <a:buSzPts val="1100"/>
                <a:defRPr/>
              </a:pPr>
              <a:r>
                <a:rPr lang="en-US" sz="1100">
                  <a:solidFill>
                    <a:srgbClr val="FFFFFF"/>
                  </a:solidFill>
                  <a:latin typeface="Gill Sans MT" panose="020B0502020104020203" pitchFamily="34" charset="0"/>
                  <a:ea typeface="Calibri"/>
                  <a:cs typeface="Calibri"/>
                  <a:sym typeface="Calibri"/>
                </a:rPr>
                <a:t>Increase productivity and production</a:t>
              </a:r>
              <a:endParaRPr sz="1100">
                <a:solidFill>
                  <a:srgbClr val="FFFFFF"/>
                </a:solidFill>
                <a:latin typeface="Gill Sans MT" panose="020B0502020104020203" pitchFamily="34" charset="0"/>
                <a:ea typeface="Calibri"/>
                <a:cs typeface="Calibri"/>
                <a:sym typeface="Calibri"/>
              </a:endParaRPr>
            </a:p>
          </p:txBody>
        </p:sp>
        <p:sp>
          <p:nvSpPr>
            <p:cNvPr id="174" name="Google Shape;174;p4"/>
            <p:cNvSpPr/>
            <p:nvPr/>
          </p:nvSpPr>
          <p:spPr>
            <a:xfrm>
              <a:off x="4921668" y="315337"/>
              <a:ext cx="1748400" cy="939900"/>
            </a:xfrm>
            <a:prstGeom prst="rect">
              <a:avLst/>
            </a:prstGeom>
            <a:no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75" name="Google Shape;175;p4"/>
            <p:cNvSpPr/>
            <p:nvPr/>
          </p:nvSpPr>
          <p:spPr>
            <a:xfrm rot="5400000">
              <a:off x="2041686" y="167140"/>
              <a:ext cx="1399800" cy="1236301"/>
            </a:xfrm>
            <a:prstGeom prst="hexagon">
              <a:avLst>
                <a:gd name="adj" fmla="val 25000"/>
                <a:gd name="vf" fmla="val 115470"/>
              </a:avLst>
            </a:prstGeom>
            <a:solidFill>
              <a:srgbClr val="4067B4"/>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76" name="Google Shape;176;p4"/>
            <p:cNvSpPr txBox="1"/>
            <p:nvPr/>
          </p:nvSpPr>
          <p:spPr>
            <a:xfrm>
              <a:off x="2200939" y="246144"/>
              <a:ext cx="1101976" cy="1078500"/>
            </a:xfrm>
            <a:prstGeom prst="rect">
              <a:avLst/>
            </a:prstGeom>
            <a:noFill/>
            <a:ln>
              <a:noFill/>
            </a:ln>
          </p:spPr>
          <p:txBody>
            <a:bodyPr spcFirstLastPara="1" wrap="square" lIns="0" tIns="0" rIns="0" bIns="0" anchor="ctr" anchorCtr="0">
              <a:noAutofit/>
            </a:bodyPr>
            <a:lstStyle/>
            <a:p>
              <a:pPr algn="ctr" defTabSz="914378">
                <a:lnSpc>
                  <a:spcPct val="90000"/>
                </a:lnSpc>
                <a:buSzPts val="1300"/>
                <a:defRPr/>
              </a:pPr>
              <a:r>
                <a:rPr lang="es-419" sz="1100">
                  <a:solidFill>
                    <a:srgbClr val="FFFFFF"/>
                  </a:solidFill>
                  <a:latin typeface="Gill Sans MT" panose="020B0502020104020203" pitchFamily="34" charset="0"/>
                  <a:ea typeface="Calibri"/>
                  <a:cs typeface="Calibri"/>
                  <a:sym typeface="Calibri"/>
                </a:rPr>
                <a:t>Maintain ecosystem services</a:t>
              </a:r>
              <a:endParaRPr sz="1100">
                <a:solidFill>
                  <a:srgbClr val="FFFFFF"/>
                </a:solidFill>
                <a:latin typeface="Gill Sans MT" panose="020B0502020104020203" pitchFamily="34" charset="0"/>
                <a:ea typeface="Calibri"/>
                <a:cs typeface="Calibri"/>
                <a:sym typeface="Calibri"/>
              </a:endParaRPr>
            </a:p>
          </p:txBody>
        </p:sp>
        <p:sp>
          <p:nvSpPr>
            <p:cNvPr id="177" name="Google Shape;177;p4"/>
            <p:cNvSpPr/>
            <p:nvPr/>
          </p:nvSpPr>
          <p:spPr>
            <a:xfrm rot="5400000">
              <a:off x="2679238" y="1431051"/>
              <a:ext cx="1403700" cy="1205100"/>
            </a:xfrm>
            <a:prstGeom prst="hexagon">
              <a:avLst>
                <a:gd name="adj" fmla="val 25000"/>
                <a:gd name="vf" fmla="val 115470"/>
              </a:avLst>
            </a:prstGeom>
            <a:solidFill>
              <a:srgbClr val="6682C5"/>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78" name="Google Shape;178;p4"/>
            <p:cNvSpPr txBox="1"/>
            <p:nvPr/>
          </p:nvSpPr>
          <p:spPr>
            <a:xfrm>
              <a:off x="2923525" y="1464987"/>
              <a:ext cx="938100" cy="1078500"/>
            </a:xfrm>
            <a:prstGeom prst="rect">
              <a:avLst/>
            </a:prstGeom>
            <a:noFill/>
            <a:ln>
              <a:noFill/>
            </a:ln>
          </p:spPr>
          <p:txBody>
            <a:bodyPr spcFirstLastPara="1" wrap="square" lIns="41900" tIns="41900" rIns="41900" bIns="41900" anchor="ctr" anchorCtr="0">
              <a:noAutofit/>
            </a:bodyPr>
            <a:lstStyle/>
            <a:p>
              <a:pPr algn="ctr" defTabSz="914378">
                <a:lnSpc>
                  <a:spcPct val="90000"/>
                </a:lnSpc>
                <a:buSzPts val="1100"/>
                <a:defRPr/>
              </a:pPr>
              <a:r>
                <a:rPr lang="en-US" sz="1100">
                  <a:solidFill>
                    <a:srgbClr val="000000"/>
                  </a:solidFill>
                  <a:latin typeface="Gill Sans MT" panose="020B0502020104020203" pitchFamily="34" charset="0"/>
                  <a:ea typeface="Calibri"/>
                  <a:cs typeface="Calibri"/>
                  <a:sym typeface="Calibri"/>
                </a:rPr>
                <a:t>Reduce environ-mental impact</a:t>
              </a:r>
              <a:endParaRPr sz="1100">
                <a:solidFill>
                  <a:srgbClr val="000000"/>
                </a:solidFill>
                <a:latin typeface="Gill Sans MT" panose="020B0502020104020203" pitchFamily="34" charset="0"/>
                <a:ea typeface="Calibri"/>
                <a:cs typeface="Calibri"/>
                <a:sym typeface="Calibri"/>
              </a:endParaRPr>
            </a:p>
          </p:txBody>
        </p:sp>
        <p:sp>
          <p:nvSpPr>
            <p:cNvPr id="179" name="Google Shape;179;p4"/>
            <p:cNvSpPr/>
            <p:nvPr/>
          </p:nvSpPr>
          <p:spPr>
            <a:xfrm rot="5400000">
              <a:off x="4236855" y="1345551"/>
              <a:ext cx="1330200" cy="1302600"/>
            </a:xfrm>
            <a:prstGeom prst="hexagon">
              <a:avLst>
                <a:gd name="adj" fmla="val 25000"/>
                <a:gd name="vf" fmla="val 115470"/>
              </a:avLst>
            </a:prstGeom>
            <a:solidFill>
              <a:srgbClr val="90A3D1"/>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80" name="Google Shape;180;p4"/>
            <p:cNvSpPr txBox="1"/>
            <p:nvPr/>
          </p:nvSpPr>
          <p:spPr>
            <a:xfrm>
              <a:off x="4117960" y="1441203"/>
              <a:ext cx="1614394" cy="1078500"/>
            </a:xfrm>
            <a:prstGeom prst="rect">
              <a:avLst/>
            </a:prstGeom>
            <a:noFill/>
            <a:ln>
              <a:noFill/>
            </a:ln>
          </p:spPr>
          <p:txBody>
            <a:bodyPr spcFirstLastPara="1" wrap="square" lIns="0" tIns="0" rIns="0" bIns="0" anchor="ctr" anchorCtr="0">
              <a:noAutofit/>
            </a:bodyPr>
            <a:lstStyle/>
            <a:p>
              <a:pPr algn="ctr" defTabSz="914378">
                <a:lnSpc>
                  <a:spcPct val="90000"/>
                </a:lnSpc>
                <a:buSzPts val="1400"/>
                <a:defRPr/>
              </a:pPr>
              <a:r>
                <a:rPr lang="en-US" sz="1200">
                  <a:solidFill>
                    <a:srgbClr val="000000"/>
                  </a:solidFill>
                  <a:latin typeface="Gill Sans MT" panose="020B0502020104020203" pitchFamily="34" charset="0"/>
                  <a:ea typeface="Calibri"/>
                  <a:cs typeface="Calibri"/>
                  <a:sym typeface="Calibri"/>
                </a:rPr>
                <a:t>Socioeconomic development</a:t>
              </a:r>
              <a:endParaRPr sz="1200">
                <a:solidFill>
                  <a:srgbClr val="000000"/>
                </a:solidFill>
                <a:latin typeface="Gill Sans MT" panose="020B0502020104020203" pitchFamily="34" charset="0"/>
                <a:ea typeface="Calibri"/>
                <a:cs typeface="Calibri"/>
                <a:sym typeface="Calibri"/>
              </a:endParaRPr>
            </a:p>
          </p:txBody>
        </p:sp>
        <p:sp>
          <p:nvSpPr>
            <p:cNvPr id="181" name="Google Shape;181;p4"/>
            <p:cNvSpPr/>
            <p:nvPr/>
          </p:nvSpPr>
          <p:spPr>
            <a:xfrm rot="5400000">
              <a:off x="3505276" y="2513272"/>
              <a:ext cx="1319400" cy="1244700"/>
            </a:xfrm>
            <a:prstGeom prst="hexagon">
              <a:avLst>
                <a:gd name="adj" fmla="val 25000"/>
                <a:gd name="vf" fmla="val 115470"/>
              </a:avLst>
            </a:prstGeom>
            <a:solidFill>
              <a:srgbClr val="B8C2E0"/>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82" name="Google Shape;182;p4"/>
            <p:cNvSpPr txBox="1"/>
            <p:nvPr/>
          </p:nvSpPr>
          <p:spPr>
            <a:xfrm>
              <a:off x="3562424" y="2630183"/>
              <a:ext cx="1205100" cy="1078500"/>
            </a:xfrm>
            <a:prstGeom prst="rect">
              <a:avLst/>
            </a:prstGeom>
            <a:noFill/>
            <a:ln>
              <a:noFill/>
            </a:ln>
          </p:spPr>
          <p:txBody>
            <a:bodyPr spcFirstLastPara="1" wrap="square" lIns="60950" tIns="60950" rIns="60950" bIns="60950" anchor="ctr" anchorCtr="0">
              <a:noAutofit/>
            </a:bodyPr>
            <a:lstStyle/>
            <a:p>
              <a:pPr algn="ctr" defTabSz="914378">
                <a:lnSpc>
                  <a:spcPct val="90000"/>
                </a:lnSpc>
                <a:buSzPts val="1600"/>
                <a:defRPr/>
              </a:pPr>
              <a:r>
                <a:rPr lang="es-419" sz="1600">
                  <a:solidFill>
                    <a:srgbClr val="000000"/>
                  </a:solidFill>
                  <a:latin typeface="Gill Sans MT" panose="020B0502020104020203" pitchFamily="34" charset="0"/>
                  <a:ea typeface="Calibri"/>
                  <a:cs typeface="Calibri"/>
                  <a:sym typeface="Calibri"/>
                </a:rPr>
                <a:t>Nutrition</a:t>
              </a:r>
              <a:endParaRPr>
                <a:solidFill>
                  <a:srgbClr val="000000"/>
                </a:solidFill>
                <a:latin typeface="Gill Sans MT" panose="020B0502020104020203" pitchFamily="34" charset="0"/>
                <a:ea typeface="Calibri"/>
                <a:cs typeface="Calibri"/>
                <a:sym typeface="Calibri"/>
              </a:endParaRPr>
            </a:p>
          </p:txBody>
        </p:sp>
        <p:sp>
          <p:nvSpPr>
            <p:cNvPr id="184" name="Google Shape;184;p4"/>
            <p:cNvSpPr/>
            <p:nvPr/>
          </p:nvSpPr>
          <p:spPr>
            <a:xfrm rot="5400000">
              <a:off x="2289454" y="2707554"/>
              <a:ext cx="1164900" cy="1072800"/>
            </a:xfrm>
            <a:prstGeom prst="hexagon">
              <a:avLst>
                <a:gd name="adj" fmla="val 25000"/>
                <a:gd name="vf" fmla="val 115470"/>
              </a:avLst>
            </a:prstGeom>
            <a:solidFill>
              <a:srgbClr val="90A3D1"/>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85" name="Google Shape;185;p4"/>
            <p:cNvSpPr txBox="1"/>
            <p:nvPr/>
          </p:nvSpPr>
          <p:spPr>
            <a:xfrm>
              <a:off x="2378942" y="2742448"/>
              <a:ext cx="938100" cy="1078500"/>
            </a:xfrm>
            <a:prstGeom prst="rect">
              <a:avLst/>
            </a:prstGeom>
            <a:noFill/>
            <a:ln>
              <a:noFill/>
            </a:ln>
          </p:spPr>
          <p:txBody>
            <a:bodyPr spcFirstLastPara="1" wrap="square" lIns="0" tIns="0" rIns="0" bIns="0" anchor="ctr" anchorCtr="0">
              <a:noAutofit/>
            </a:bodyPr>
            <a:lstStyle/>
            <a:p>
              <a:pPr algn="ctr" defTabSz="914378">
                <a:lnSpc>
                  <a:spcPct val="90000"/>
                </a:lnSpc>
                <a:buSzPts val="1600"/>
                <a:defRPr/>
              </a:pPr>
              <a:r>
                <a:rPr lang="en-US" sz="1600">
                  <a:solidFill>
                    <a:srgbClr val="000000"/>
                  </a:solidFill>
                  <a:latin typeface="Gill Sans MT" panose="020B0502020104020203" pitchFamily="34" charset="0"/>
                  <a:ea typeface="Calibri"/>
                  <a:cs typeface="Calibri"/>
                  <a:sym typeface="Calibri"/>
                </a:rPr>
                <a:t>Provide safe food</a:t>
              </a:r>
              <a:endParaRPr sz="1600">
                <a:solidFill>
                  <a:srgbClr val="000000"/>
                </a:solidFill>
                <a:latin typeface="Gill Sans MT" panose="020B0502020104020203" pitchFamily="34" charset="0"/>
                <a:ea typeface="Calibri"/>
                <a:cs typeface="Calibri"/>
                <a:sym typeface="Calibri"/>
              </a:endParaRPr>
            </a:p>
          </p:txBody>
        </p:sp>
        <p:sp>
          <p:nvSpPr>
            <p:cNvPr id="186" name="Google Shape;186;p4"/>
            <p:cNvSpPr/>
            <p:nvPr/>
          </p:nvSpPr>
          <p:spPr>
            <a:xfrm rot="5400000">
              <a:off x="2890556" y="3685708"/>
              <a:ext cx="1293900" cy="1227900"/>
            </a:xfrm>
            <a:prstGeom prst="hexagon">
              <a:avLst>
                <a:gd name="adj" fmla="val 25000"/>
                <a:gd name="vf" fmla="val 115470"/>
              </a:avLst>
            </a:prstGeom>
            <a:solidFill>
              <a:srgbClr val="6682C5"/>
            </a:solid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sp>
          <p:nvSpPr>
            <p:cNvPr id="187" name="Google Shape;187;p4"/>
            <p:cNvSpPr txBox="1"/>
            <p:nvPr/>
          </p:nvSpPr>
          <p:spPr>
            <a:xfrm>
              <a:off x="3001106" y="3760408"/>
              <a:ext cx="1072800" cy="1078500"/>
            </a:xfrm>
            <a:prstGeom prst="rect">
              <a:avLst/>
            </a:prstGeom>
            <a:noFill/>
            <a:ln>
              <a:noFill/>
            </a:ln>
          </p:spPr>
          <p:txBody>
            <a:bodyPr spcFirstLastPara="1" wrap="square" lIns="41900" tIns="41900" rIns="41900" bIns="41900" anchor="ctr" anchorCtr="0">
              <a:noAutofit/>
            </a:bodyPr>
            <a:lstStyle/>
            <a:p>
              <a:pPr algn="ctr" defTabSz="914378">
                <a:lnSpc>
                  <a:spcPct val="90000"/>
                </a:lnSpc>
                <a:buSzPts val="1100"/>
                <a:defRPr/>
              </a:pPr>
              <a:r>
                <a:rPr lang="es-CR" sz="1100">
                  <a:solidFill>
                    <a:srgbClr val="000000"/>
                  </a:solidFill>
                  <a:latin typeface="Gill Sans MT" panose="020B0502020104020203" pitchFamily="34" charset="0"/>
                  <a:ea typeface="Calibri"/>
                  <a:cs typeface="Calibri"/>
                  <a:sym typeface="Calibri"/>
                </a:rPr>
                <a:t>Provide employment and livelihoods</a:t>
              </a:r>
              <a:endParaRPr sz="1100">
                <a:solidFill>
                  <a:srgbClr val="000000"/>
                </a:solidFill>
                <a:latin typeface="Gill Sans MT" panose="020B0502020104020203" pitchFamily="34" charset="0"/>
                <a:ea typeface="Calibri"/>
                <a:cs typeface="Calibri"/>
                <a:sym typeface="Calibri"/>
              </a:endParaRPr>
            </a:p>
          </p:txBody>
        </p:sp>
        <p:sp>
          <p:nvSpPr>
            <p:cNvPr id="188" name="Google Shape;188;p4"/>
            <p:cNvSpPr/>
            <p:nvPr/>
          </p:nvSpPr>
          <p:spPr>
            <a:xfrm>
              <a:off x="1030204" y="4304557"/>
              <a:ext cx="1692000" cy="939900"/>
            </a:xfrm>
            <a:prstGeom prst="rect">
              <a:avLst/>
            </a:prstGeom>
            <a:noFill/>
            <a:ln>
              <a:noFill/>
            </a:ln>
          </p:spPr>
          <p:txBody>
            <a:bodyPr spcFirstLastPara="1" wrap="square" lIns="91425" tIns="91425" rIns="91425" bIns="91425" anchor="ctr" anchorCtr="0">
              <a:noAutofit/>
            </a:bodyPr>
            <a:lstStyle/>
            <a:p>
              <a:pPr defTabSz="914378">
                <a:buSzPts val="1400"/>
                <a:defRPr/>
              </a:pPr>
              <a:endParaRPr>
                <a:solidFill>
                  <a:srgbClr val="000000"/>
                </a:solidFill>
                <a:latin typeface="Gill Sans MT" panose="020B0502020104020203" pitchFamily="34" charset="0"/>
              </a:endParaRPr>
            </a:p>
          </p:txBody>
        </p:sp>
      </p:grpSp>
      <p:sp>
        <p:nvSpPr>
          <p:cNvPr id="34" name="Google Shape;184;p4"/>
          <p:cNvSpPr/>
          <p:nvPr/>
        </p:nvSpPr>
        <p:spPr>
          <a:xfrm>
            <a:off x="4588864" y="3563348"/>
            <a:ext cx="1096845" cy="902726"/>
          </a:xfrm>
          <a:prstGeom prst="hexagon">
            <a:avLst>
              <a:gd name="adj" fmla="val 25000"/>
              <a:gd name="vf" fmla="val 115470"/>
            </a:avLst>
          </a:prstGeom>
          <a:solidFill>
            <a:srgbClr val="90A3D1"/>
          </a:solidFill>
          <a:ln>
            <a:noFill/>
          </a:ln>
        </p:spPr>
        <p:txBody>
          <a:bodyPr spcFirstLastPara="1" wrap="square" lIns="91425" tIns="91425" rIns="91425" bIns="91425" anchor="ctr" anchorCtr="0">
            <a:noAutofit/>
          </a:bodyPr>
          <a:lstStyle/>
          <a:p>
            <a:pPr algn="ctr" defTabSz="914378">
              <a:buSzPts val="1400"/>
              <a:defRPr/>
            </a:pPr>
            <a:r>
              <a:rPr lang="en-US" sz="1350">
                <a:solidFill>
                  <a:srgbClr val="000000"/>
                </a:solidFill>
                <a:latin typeface="Gill Sans MT" panose="020B0502020104020203" pitchFamily="34" charset="0"/>
              </a:rPr>
              <a:t>Feed growing pop</a:t>
            </a:r>
            <a:endParaRPr sz="1350">
              <a:solidFill>
                <a:srgbClr val="000000"/>
              </a:solidFill>
              <a:latin typeface="Gill Sans MT" panose="020B0502020104020203" pitchFamily="34" charset="0"/>
            </a:endParaRPr>
          </a:p>
        </p:txBody>
      </p:sp>
      <p:sp>
        <p:nvSpPr>
          <p:cNvPr id="4" name="CuadroTexto 3"/>
          <p:cNvSpPr txBox="1"/>
          <p:nvPr/>
        </p:nvSpPr>
        <p:spPr>
          <a:xfrm>
            <a:off x="6528901" y="2455583"/>
            <a:ext cx="792843" cy="169277"/>
          </a:xfrm>
          <a:prstGeom prst="rect">
            <a:avLst/>
          </a:prstGeom>
          <a:solidFill>
            <a:schemeClr val="bg1"/>
          </a:solidFill>
        </p:spPr>
        <p:txBody>
          <a:bodyPr wrap="square" rtlCol="0">
            <a:spAutoFit/>
          </a:bodyPr>
          <a:lstStyle/>
          <a:p>
            <a:pPr defTabSz="914378">
              <a:defRPr/>
            </a:pPr>
            <a:r>
              <a:rPr lang="es-CR" sz="500" b="1">
                <a:solidFill>
                  <a:srgbClr val="C00000"/>
                </a:solidFill>
                <a:latin typeface="Gill Sans MT" panose="020B0502020104020203" pitchFamily="34" charset="0"/>
              </a:rPr>
              <a:t>Variabilidad natural</a:t>
            </a:r>
          </a:p>
        </p:txBody>
      </p:sp>
      <p:sp>
        <p:nvSpPr>
          <p:cNvPr id="10" name="TextBox 9">
            <a:extLst>
              <a:ext uri="{FF2B5EF4-FFF2-40B4-BE49-F238E27FC236}">
                <a16:creationId xmlns:a16="http://schemas.microsoft.com/office/drawing/2014/main" id="{DF96EF04-1814-4992-AC1A-E61911578874}"/>
              </a:ext>
            </a:extLst>
          </p:cNvPr>
          <p:cNvSpPr txBox="1"/>
          <p:nvPr/>
        </p:nvSpPr>
        <p:spPr>
          <a:xfrm>
            <a:off x="7570037" y="3433354"/>
            <a:ext cx="1377300" cy="253916"/>
          </a:xfrm>
          <a:prstGeom prst="rect">
            <a:avLst/>
          </a:prstGeom>
          <a:noFill/>
        </p:spPr>
        <p:txBody>
          <a:bodyPr wrap="none" rtlCol="0">
            <a:spAutoFit/>
          </a:bodyPr>
          <a:lstStyle/>
          <a:p>
            <a:pPr>
              <a:defRPr/>
            </a:pPr>
            <a:r>
              <a:rPr lang="es-CR" sz="1050">
                <a:solidFill>
                  <a:srgbClr val="000000"/>
                </a:solidFill>
                <a:latin typeface="Gill Sans MT" panose="020B0502020104020203" pitchFamily="34" charset="0"/>
              </a:rPr>
              <a:t>Hawkins 2023; Global</a:t>
            </a:r>
          </a:p>
        </p:txBody>
      </p:sp>
      <p:pic>
        <p:nvPicPr>
          <p:cNvPr id="3074" name="Picture 2" descr="warming strip image for GLOBE">
            <a:extLst>
              <a:ext uri="{FF2B5EF4-FFF2-40B4-BE49-F238E27FC236}">
                <a16:creationId xmlns:a16="http://schemas.microsoft.com/office/drawing/2014/main" id="{D4C4F542-9620-A30B-C810-6797DCC2141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6919" y="1751492"/>
            <a:ext cx="2928467" cy="1646882"/>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85;p4">
            <a:extLst>
              <a:ext uri="{FF2B5EF4-FFF2-40B4-BE49-F238E27FC236}">
                <a16:creationId xmlns:a16="http://schemas.microsoft.com/office/drawing/2014/main" id="{FF829E01-D723-0CBD-9607-5C7D7F602240}"/>
              </a:ext>
            </a:extLst>
          </p:cNvPr>
          <p:cNvSpPr txBox="1"/>
          <p:nvPr/>
        </p:nvSpPr>
        <p:spPr>
          <a:xfrm>
            <a:off x="4997131" y="2728154"/>
            <a:ext cx="1010618" cy="709554"/>
          </a:xfrm>
          <a:prstGeom prst="rect">
            <a:avLst/>
          </a:prstGeom>
          <a:noFill/>
          <a:ln>
            <a:noFill/>
          </a:ln>
        </p:spPr>
        <p:txBody>
          <a:bodyPr spcFirstLastPara="1" wrap="square" lIns="91425" tIns="91425" rIns="91425" bIns="91425" anchor="ctr" anchorCtr="0">
            <a:noAutofit/>
          </a:bodyPr>
          <a:lstStyle>
            <a:defPPr>
              <a:defRPr lang="en-US"/>
            </a:defPPr>
            <a:lvl1pPr marR="0" lvl="0" indent="0" defTabSz="1219170" fontAlgn="auto">
              <a:lnSpc>
                <a:spcPct val="100000"/>
              </a:lnSpc>
              <a:spcBef>
                <a:spcPts val="0"/>
              </a:spcBef>
              <a:spcAft>
                <a:spcPts val="0"/>
              </a:spcAft>
              <a:buClrTx/>
              <a:buSzPts val="1400"/>
              <a:buFontTx/>
              <a:buNone/>
              <a:tabLst/>
              <a:defRPr kumimoji="0" sz="1867" b="0" i="0" u="none" strike="noStrike" cap="none" spc="0" normalizeH="0" baseline="0">
                <a:ln>
                  <a:noFill/>
                </a:ln>
                <a:solidFill>
                  <a:srgbClr val="000000"/>
                </a:solidFill>
                <a:effectLst/>
                <a:uLnTx/>
                <a:uFillTx/>
                <a:latin typeface="Gill Sans MT" panose="020B0502020104020203" pitchFamily="34" charset="0"/>
              </a:defRPr>
            </a:lvl1pPr>
          </a:lstStyle>
          <a:p>
            <a:pPr algn="ctr"/>
            <a:r>
              <a:rPr lang="en-US" sz="1400">
                <a:sym typeface="Calibri"/>
              </a:rPr>
              <a:t>Restore and regenerate</a:t>
            </a:r>
            <a:endParaRPr sz="1400">
              <a:sym typeface="Calibri"/>
            </a:endParaRPr>
          </a:p>
        </p:txBody>
      </p:sp>
    </p:spTree>
    <p:extLst>
      <p:ext uri="{BB962C8B-B14F-4D97-AF65-F5344CB8AC3E}">
        <p14:creationId xmlns:p14="http://schemas.microsoft.com/office/powerpoint/2010/main" val="2089052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p:cNvGraphicFramePr>
            <a:graphicFrameLocks noGrp="1"/>
          </p:cNvGraphicFramePr>
          <p:nvPr>
            <p:ph idx="1"/>
            <p:extLst>
              <p:ext uri="{D42A27DB-BD31-4B8C-83A1-F6EECF244321}">
                <p14:modId xmlns:p14="http://schemas.microsoft.com/office/powerpoint/2010/main" val="1739524392"/>
              </p:ext>
            </p:extLst>
          </p:nvPr>
        </p:nvGraphicFramePr>
        <p:xfrm>
          <a:off x="2558201" y="578816"/>
          <a:ext cx="5804453" cy="4467639"/>
        </p:xfrm>
        <a:graphic>
          <a:graphicData uri="http://schemas.openxmlformats.org/drawingml/2006/chart">
            <c:chart xmlns:c="http://schemas.openxmlformats.org/drawingml/2006/chart" xmlns:r="http://schemas.openxmlformats.org/officeDocument/2006/relationships" r:id="rId3"/>
          </a:graphicData>
        </a:graphic>
      </p:graphicFrame>
      <p:sp>
        <p:nvSpPr>
          <p:cNvPr id="6" name="Titel 5"/>
          <p:cNvSpPr txBox="1">
            <a:spLocks/>
          </p:cNvSpPr>
          <p:nvPr/>
        </p:nvSpPr>
        <p:spPr>
          <a:xfrm>
            <a:off x="218592" y="0"/>
            <a:ext cx="8664614" cy="96406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83">
              <a:defRPr/>
            </a:pPr>
            <a:r>
              <a:rPr lang="en-US" altLang="de-DE" sz="3000">
                <a:solidFill>
                  <a:srgbClr val="0070C0"/>
                </a:solidFill>
                <a:latin typeface="Gill Sans MT" panose="020B0502020104020203" pitchFamily="34" charset="0"/>
              </a:rPr>
              <a:t>Greenhouse gas emissions by sector (2016)</a:t>
            </a:r>
            <a:endParaRPr lang="en-GB" altLang="de-DE" sz="3000">
              <a:solidFill>
                <a:srgbClr val="0070C0"/>
              </a:solidFill>
              <a:latin typeface="Gill Sans MT" panose="020B0502020104020203" pitchFamily="34" charset="0"/>
            </a:endParaRPr>
          </a:p>
        </p:txBody>
      </p:sp>
      <p:sp>
        <p:nvSpPr>
          <p:cNvPr id="7" name="ZoneTexte 6">
            <a:extLst>
              <a:ext uri="{FF2B5EF4-FFF2-40B4-BE49-F238E27FC236}">
                <a16:creationId xmlns:a16="http://schemas.microsoft.com/office/drawing/2014/main" id="{39D23104-E1CA-4FF4-1249-29125D23AF25}"/>
              </a:ext>
            </a:extLst>
          </p:cNvPr>
          <p:cNvSpPr txBox="1"/>
          <p:nvPr/>
        </p:nvSpPr>
        <p:spPr>
          <a:xfrm>
            <a:off x="8188147" y="4929915"/>
            <a:ext cx="955853" cy="213585"/>
          </a:xfrm>
          <a:prstGeom prst="rect">
            <a:avLst/>
          </a:prstGeom>
          <a:noFill/>
        </p:spPr>
        <p:txBody>
          <a:bodyPr wrap="square" rtlCol="0">
            <a:spAutoFit/>
          </a:bodyPr>
          <a:lstStyle/>
          <a:p>
            <a:r>
              <a:rPr lang="fr-CA" sz="788">
                <a:hlinkClick r:id="rId4"/>
              </a:rPr>
              <a:t>Our World in Data</a:t>
            </a:r>
            <a:endParaRPr lang="fr-CA" sz="788"/>
          </a:p>
        </p:txBody>
      </p:sp>
      <p:sp>
        <p:nvSpPr>
          <p:cNvPr id="180" name="TextBox 179">
            <a:extLst>
              <a:ext uri="{FF2B5EF4-FFF2-40B4-BE49-F238E27FC236}">
                <a16:creationId xmlns:a16="http://schemas.microsoft.com/office/drawing/2014/main" id="{B6AF3871-6C04-F2BE-965B-CF5C801C9FB5}"/>
              </a:ext>
            </a:extLst>
          </p:cNvPr>
          <p:cNvSpPr txBox="1"/>
          <p:nvPr/>
        </p:nvSpPr>
        <p:spPr>
          <a:xfrm>
            <a:off x="585342" y="978167"/>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Methane</a:t>
            </a:r>
          </a:p>
          <a:p>
            <a:r>
              <a:rPr lang="en-US">
                <a:cs typeface="Calibri"/>
              </a:rPr>
              <a:t>Nitrous Oxide</a:t>
            </a:r>
          </a:p>
          <a:p>
            <a:r>
              <a:rPr lang="en-US">
                <a:cs typeface="Calibri"/>
              </a:rPr>
              <a:t>Carbon dioxide</a:t>
            </a:r>
          </a:p>
        </p:txBody>
      </p:sp>
      <p:cxnSp>
        <p:nvCxnSpPr>
          <p:cNvPr id="182" name="Straight Arrow Connector 181">
            <a:extLst>
              <a:ext uri="{FF2B5EF4-FFF2-40B4-BE49-F238E27FC236}">
                <a16:creationId xmlns:a16="http://schemas.microsoft.com/office/drawing/2014/main" id="{59194261-A83C-A10B-80AA-965C0422A216}"/>
              </a:ext>
            </a:extLst>
          </p:cNvPr>
          <p:cNvCxnSpPr/>
          <p:nvPr/>
        </p:nvCxnSpPr>
        <p:spPr>
          <a:xfrm flipV="1">
            <a:off x="2276295" y="942436"/>
            <a:ext cx="1108494" cy="3795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282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mt="38000"/>
          </a:blip>
          <a:stretch>
            <a:fillRect/>
          </a:stretch>
        </a:blipFill>
        <a:effectLst/>
      </p:bgPr>
    </p:bg>
    <p:spTree>
      <p:nvGrpSpPr>
        <p:cNvPr id="1" name="Shape 217"/>
        <p:cNvGrpSpPr/>
        <p:nvPr/>
      </p:nvGrpSpPr>
      <p:grpSpPr>
        <a:xfrm>
          <a:off x="0" y="0"/>
          <a:ext cx="0" cy="0"/>
          <a:chOff x="0" y="0"/>
          <a:chExt cx="0" cy="0"/>
        </a:xfrm>
      </p:grpSpPr>
      <p:sp>
        <p:nvSpPr>
          <p:cNvPr id="219" name="Google Shape;219;p7"/>
          <p:cNvSpPr txBox="1"/>
          <p:nvPr/>
        </p:nvSpPr>
        <p:spPr>
          <a:xfrm>
            <a:off x="5973502" y="668958"/>
            <a:ext cx="2161200" cy="617400"/>
          </a:xfrm>
          <a:prstGeom prst="rect">
            <a:avLst/>
          </a:prstGeom>
          <a:noFill/>
          <a:ln>
            <a:noFill/>
          </a:ln>
        </p:spPr>
        <p:txBody>
          <a:bodyPr spcFirstLastPara="1" wrap="square" lIns="91425" tIns="45700" rIns="91425" bIns="45700" anchor="t" anchorCtr="0">
            <a:noAutofit/>
          </a:bodyPr>
          <a:lstStyle/>
          <a:p>
            <a:pPr algn="ctr" defTabSz="914378">
              <a:lnSpc>
                <a:spcPct val="90000"/>
              </a:lnSpc>
              <a:spcBef>
                <a:spcPts val="1000"/>
              </a:spcBef>
              <a:buSzPts val="2100"/>
              <a:defRPr/>
            </a:pPr>
            <a:endParaRPr sz="1600" b="1" i="1">
              <a:latin typeface="Gill Sans"/>
              <a:ea typeface="Gill Sans"/>
              <a:cs typeface="Gill Sans"/>
              <a:sym typeface="Gill Sans"/>
            </a:endParaRPr>
          </a:p>
        </p:txBody>
      </p:sp>
      <p:sp>
        <p:nvSpPr>
          <p:cNvPr id="18" name="Content Placeholder 5">
            <a:extLst>
              <a:ext uri="{FF2B5EF4-FFF2-40B4-BE49-F238E27FC236}">
                <a16:creationId xmlns:a16="http://schemas.microsoft.com/office/drawing/2014/main" id="{87EE988B-E41F-465D-A278-CD807566F14A}"/>
              </a:ext>
            </a:extLst>
          </p:cNvPr>
          <p:cNvSpPr txBox="1">
            <a:spLocks/>
          </p:cNvSpPr>
          <p:nvPr/>
        </p:nvSpPr>
        <p:spPr>
          <a:xfrm>
            <a:off x="453584" y="1496399"/>
            <a:ext cx="3887391" cy="276344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8"/>
            <a:endParaRPr lang="es-CR" sz="2400">
              <a:solidFill>
                <a:srgbClr val="000000"/>
              </a:solidFill>
              <a:latin typeface="Gill Sans MT" panose="020B0502020104020203" pitchFamily="34" charset="0"/>
            </a:endParaRPr>
          </a:p>
          <a:p>
            <a:pPr marL="228594" indent="-228594" defTabSz="914378"/>
            <a:endParaRPr lang="en-US" sz="2100">
              <a:solidFill>
                <a:srgbClr val="000000"/>
              </a:solidFill>
              <a:latin typeface="Gill Sans MT" panose="020B0502020104020203" pitchFamily="34" charset="0"/>
            </a:endParaRPr>
          </a:p>
        </p:txBody>
      </p:sp>
      <p:grpSp>
        <p:nvGrpSpPr>
          <p:cNvPr id="7" name="Group 6">
            <a:extLst>
              <a:ext uri="{FF2B5EF4-FFF2-40B4-BE49-F238E27FC236}">
                <a16:creationId xmlns:a16="http://schemas.microsoft.com/office/drawing/2014/main" id="{DB290FA1-83EA-414D-8046-4CA6788AA254}"/>
              </a:ext>
            </a:extLst>
          </p:cNvPr>
          <p:cNvGrpSpPr/>
          <p:nvPr/>
        </p:nvGrpSpPr>
        <p:grpSpPr>
          <a:xfrm>
            <a:off x="519136" y="1636776"/>
            <a:ext cx="3812076" cy="2931372"/>
            <a:chOff x="7287491" y="2108963"/>
            <a:chExt cx="4665824" cy="3937250"/>
          </a:xfrm>
        </p:grpSpPr>
        <p:sp>
          <p:nvSpPr>
            <p:cNvPr id="20" name="Rectangle 19">
              <a:extLst>
                <a:ext uri="{FF2B5EF4-FFF2-40B4-BE49-F238E27FC236}">
                  <a16:creationId xmlns:a16="http://schemas.microsoft.com/office/drawing/2014/main" id="{5831CC72-9B79-4A48-BD0F-48F761265462}"/>
                </a:ext>
              </a:extLst>
            </p:cNvPr>
            <p:cNvSpPr/>
            <p:nvPr/>
          </p:nvSpPr>
          <p:spPr>
            <a:xfrm>
              <a:off x="7287491" y="2108963"/>
              <a:ext cx="2528288" cy="901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8"/>
              <a:r>
                <a:rPr lang="es-419" sz="2100" err="1">
                  <a:solidFill>
                    <a:srgbClr val="FFFFFF"/>
                  </a:solidFill>
                  <a:latin typeface="Arial"/>
                </a:rPr>
                <a:t>Climate</a:t>
              </a:r>
              <a:r>
                <a:rPr lang="es-419" sz="2100">
                  <a:solidFill>
                    <a:srgbClr val="FFFFFF"/>
                  </a:solidFill>
                  <a:latin typeface="Arial"/>
                </a:rPr>
                <a:t> </a:t>
              </a:r>
              <a:r>
                <a:rPr lang="es-419" sz="2100" err="1">
                  <a:solidFill>
                    <a:srgbClr val="FFFFFF"/>
                  </a:solidFill>
                  <a:latin typeface="Arial"/>
                </a:rPr>
                <a:t>Signals</a:t>
              </a:r>
              <a:endParaRPr lang="en-US" sz="2100" err="1">
                <a:solidFill>
                  <a:srgbClr val="FFFFFF"/>
                </a:solidFill>
                <a:latin typeface="Arial"/>
              </a:endParaRPr>
            </a:p>
          </p:txBody>
        </p:sp>
        <p:sp>
          <p:nvSpPr>
            <p:cNvPr id="21" name="Rectangle 20">
              <a:extLst>
                <a:ext uri="{FF2B5EF4-FFF2-40B4-BE49-F238E27FC236}">
                  <a16:creationId xmlns:a16="http://schemas.microsoft.com/office/drawing/2014/main" id="{3083CE54-DF69-4B6F-9285-32E31BE6F541}"/>
                </a:ext>
              </a:extLst>
            </p:cNvPr>
            <p:cNvSpPr/>
            <p:nvPr/>
          </p:nvSpPr>
          <p:spPr>
            <a:xfrm>
              <a:off x="8610600" y="3643624"/>
              <a:ext cx="3117386" cy="871791"/>
            </a:xfrm>
            <a:prstGeom prst="rect">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defTabSz="914378"/>
              <a:r>
                <a:rPr lang="es-419" sz="2100" err="1">
                  <a:solidFill>
                    <a:schemeClr val="tx1"/>
                  </a:solidFill>
                  <a:latin typeface="Arial"/>
                </a:rPr>
                <a:t>Biophysical</a:t>
              </a:r>
              <a:r>
                <a:rPr lang="es-419" sz="2100">
                  <a:solidFill>
                    <a:schemeClr val="tx1"/>
                  </a:solidFill>
                  <a:latin typeface="Arial"/>
                </a:rPr>
                <a:t> </a:t>
              </a:r>
              <a:r>
                <a:rPr lang="es-419" sz="2100" err="1">
                  <a:solidFill>
                    <a:schemeClr val="tx1"/>
                  </a:solidFill>
                  <a:latin typeface="Arial"/>
                </a:rPr>
                <a:t>impacts</a:t>
              </a:r>
              <a:endParaRPr lang="en-US" sz="2100" err="1">
                <a:solidFill>
                  <a:schemeClr val="tx1"/>
                </a:solidFill>
                <a:latin typeface="Arial"/>
              </a:endParaRPr>
            </a:p>
          </p:txBody>
        </p:sp>
        <p:sp>
          <p:nvSpPr>
            <p:cNvPr id="22" name="Rectangle 21">
              <a:extLst>
                <a:ext uri="{FF2B5EF4-FFF2-40B4-BE49-F238E27FC236}">
                  <a16:creationId xmlns:a16="http://schemas.microsoft.com/office/drawing/2014/main" id="{F5E96711-8D15-4A2C-89ED-062A383EECFB}"/>
                </a:ext>
              </a:extLst>
            </p:cNvPr>
            <p:cNvSpPr/>
            <p:nvPr/>
          </p:nvSpPr>
          <p:spPr>
            <a:xfrm>
              <a:off x="8835929" y="5174422"/>
              <a:ext cx="3117386" cy="871791"/>
            </a:xfrm>
            <a:prstGeom prst="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defTabSz="914378"/>
              <a:r>
                <a:rPr lang="es-419" sz="2100" err="1">
                  <a:solidFill>
                    <a:srgbClr val="FFFFFF"/>
                  </a:solidFill>
                  <a:latin typeface="Arial"/>
                </a:rPr>
                <a:t>Socioeconomic</a:t>
              </a:r>
              <a:endParaRPr lang="en-US" sz="2100" err="1">
                <a:solidFill>
                  <a:srgbClr val="FFFFFF"/>
                </a:solidFill>
                <a:latin typeface="Arial"/>
              </a:endParaRPr>
            </a:p>
            <a:p>
              <a:pPr algn="ctr" defTabSz="914378"/>
              <a:r>
                <a:rPr lang="es-419" sz="2100">
                  <a:solidFill>
                    <a:srgbClr val="FFFFFF"/>
                  </a:solidFill>
                  <a:latin typeface="Arial"/>
                </a:rPr>
                <a:t> </a:t>
              </a:r>
              <a:r>
                <a:rPr lang="es-419" sz="2100" err="1">
                  <a:solidFill>
                    <a:srgbClr val="FFFFFF"/>
                  </a:solidFill>
                  <a:latin typeface="Arial"/>
                </a:rPr>
                <a:t>impacts</a:t>
              </a:r>
              <a:endParaRPr lang="en-US" sz="2100">
                <a:solidFill>
                  <a:srgbClr val="FFFFFF"/>
                </a:solidFill>
                <a:latin typeface="Arial"/>
                <a:cs typeface="Arial"/>
              </a:endParaRPr>
            </a:p>
          </p:txBody>
        </p:sp>
        <p:sp>
          <p:nvSpPr>
            <p:cNvPr id="23" name="Right Arrow 12">
              <a:extLst>
                <a:ext uri="{FF2B5EF4-FFF2-40B4-BE49-F238E27FC236}">
                  <a16:creationId xmlns:a16="http://schemas.microsoft.com/office/drawing/2014/main" id="{E7452467-9DE1-41EE-8E47-78038C3CC6EA}"/>
                </a:ext>
              </a:extLst>
            </p:cNvPr>
            <p:cNvSpPr/>
            <p:nvPr/>
          </p:nvSpPr>
          <p:spPr>
            <a:xfrm rot="5400000">
              <a:off x="8335025" y="3126097"/>
              <a:ext cx="551151" cy="45066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378"/>
              <a:endParaRPr lang="en-US" sz="825">
                <a:solidFill>
                  <a:srgbClr val="FFFFFF"/>
                </a:solidFill>
                <a:latin typeface="Arial"/>
              </a:endParaRPr>
            </a:p>
          </p:txBody>
        </p:sp>
        <p:sp>
          <p:nvSpPr>
            <p:cNvPr id="24" name="Right Arrow 21">
              <a:extLst>
                <a:ext uri="{FF2B5EF4-FFF2-40B4-BE49-F238E27FC236}">
                  <a16:creationId xmlns:a16="http://schemas.microsoft.com/office/drawing/2014/main" id="{D6650362-F828-434B-A129-91BE30B6FB0F}"/>
                </a:ext>
              </a:extLst>
            </p:cNvPr>
            <p:cNvSpPr/>
            <p:nvPr/>
          </p:nvSpPr>
          <p:spPr>
            <a:xfrm rot="5400000">
              <a:off x="9464170" y="4605211"/>
              <a:ext cx="551151" cy="45066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378"/>
              <a:endParaRPr lang="en-US" sz="825">
                <a:solidFill>
                  <a:srgbClr val="FFFFFF"/>
                </a:solidFill>
                <a:latin typeface="Arial"/>
              </a:endParaRPr>
            </a:p>
          </p:txBody>
        </p:sp>
      </p:grpSp>
      <p:sp>
        <p:nvSpPr>
          <p:cNvPr id="25" name="TextBox 24">
            <a:extLst>
              <a:ext uri="{FF2B5EF4-FFF2-40B4-BE49-F238E27FC236}">
                <a16:creationId xmlns:a16="http://schemas.microsoft.com/office/drawing/2014/main" id="{3F814F61-5ADF-4A57-88EC-665EEB1B3ACF}"/>
              </a:ext>
            </a:extLst>
          </p:cNvPr>
          <p:cNvSpPr txBox="1"/>
          <p:nvPr/>
        </p:nvSpPr>
        <p:spPr>
          <a:xfrm>
            <a:off x="2668410" y="1771930"/>
            <a:ext cx="1705026" cy="307777"/>
          </a:xfrm>
          <a:prstGeom prst="rect">
            <a:avLst/>
          </a:prstGeom>
          <a:noFill/>
        </p:spPr>
        <p:txBody>
          <a:bodyPr wrap="square" lIns="91440" tIns="45720" rIns="91440" bIns="45720" rtlCol="0" anchor="t">
            <a:spAutoFit/>
          </a:bodyPr>
          <a:lstStyle/>
          <a:p>
            <a:pPr defTabSz="914378"/>
            <a:r>
              <a:rPr lang="es-419" sz="1400" err="1"/>
              <a:t>Variability</a:t>
            </a:r>
            <a:r>
              <a:rPr lang="es-419" sz="1400"/>
              <a:t>, P,T</a:t>
            </a:r>
            <a:endParaRPr lang="en-US" sz="1400"/>
          </a:p>
        </p:txBody>
      </p:sp>
      <p:sp>
        <p:nvSpPr>
          <p:cNvPr id="31" name="Google Shape;218;p7">
            <a:extLst>
              <a:ext uri="{FF2B5EF4-FFF2-40B4-BE49-F238E27FC236}">
                <a16:creationId xmlns:a16="http://schemas.microsoft.com/office/drawing/2014/main" id="{CF0BBC37-7BB7-44B0-B45C-6D07F8C399E6}"/>
              </a:ext>
            </a:extLst>
          </p:cNvPr>
          <p:cNvSpPr txBox="1">
            <a:spLocks noGrp="1"/>
          </p:cNvSpPr>
          <p:nvPr>
            <p:ph type="title"/>
          </p:nvPr>
        </p:nvSpPr>
        <p:spPr>
          <a:xfrm>
            <a:off x="248652" y="81825"/>
            <a:ext cx="9042494" cy="572700"/>
          </a:xfrm>
          <a:prstGeom prst="rect">
            <a:avLst/>
          </a:prstGeom>
          <a:noFill/>
          <a:ln>
            <a:noFill/>
          </a:ln>
        </p:spPr>
        <p:txBody>
          <a:bodyPr spcFirstLastPara="1" wrap="square" lIns="91425" tIns="91425" rIns="91425" bIns="91425" anchor="t" anchorCtr="0">
            <a:noAutofit/>
          </a:bodyPr>
          <a:lstStyle/>
          <a:p>
            <a:r>
              <a:rPr lang="es-419" sz="3000" kern="1200">
                <a:solidFill>
                  <a:srgbClr val="0070C0"/>
                </a:solidFill>
                <a:latin typeface="Gill Sans MT" panose="020B0502020104020203" pitchFamily="34" charset="0"/>
                <a:ea typeface="+mj-ea"/>
                <a:cs typeface="+mj-cs"/>
                <a:sym typeface="Gill Sans"/>
              </a:rPr>
              <a:t>Ag and CC – a </a:t>
            </a:r>
            <a:r>
              <a:rPr lang="es-419" sz="3000" kern="1200" err="1">
                <a:solidFill>
                  <a:srgbClr val="0070C0"/>
                </a:solidFill>
                <a:latin typeface="Gill Sans MT" panose="020B0502020104020203" pitchFamily="34" charset="0"/>
                <a:ea typeface="+mj-ea"/>
                <a:cs typeface="+mj-cs"/>
                <a:sym typeface="Gill Sans"/>
              </a:rPr>
              <a:t>two-way</a:t>
            </a:r>
            <a:r>
              <a:rPr lang="es-419" sz="3000" kern="1200">
                <a:solidFill>
                  <a:srgbClr val="0070C0"/>
                </a:solidFill>
                <a:latin typeface="Gill Sans MT" panose="020B0502020104020203" pitchFamily="34" charset="0"/>
                <a:ea typeface="+mj-ea"/>
                <a:cs typeface="+mj-cs"/>
                <a:sym typeface="Gill Sans"/>
              </a:rPr>
              <a:t> </a:t>
            </a:r>
            <a:r>
              <a:rPr lang="es-419" sz="3000" kern="1200" err="1">
                <a:solidFill>
                  <a:srgbClr val="0070C0"/>
                </a:solidFill>
                <a:latin typeface="Gill Sans MT" panose="020B0502020104020203" pitchFamily="34" charset="0"/>
                <a:ea typeface="+mj-ea"/>
                <a:cs typeface="+mj-cs"/>
                <a:sym typeface="Gill Sans"/>
              </a:rPr>
              <a:t>relationship</a:t>
            </a:r>
            <a:endParaRPr sz="3000" kern="1200" err="1">
              <a:solidFill>
                <a:srgbClr val="0070C0"/>
              </a:solidFill>
              <a:latin typeface="Gill Sans MT" panose="020B0502020104020203" pitchFamily="34" charset="0"/>
              <a:ea typeface="+mj-ea"/>
              <a:cs typeface="+mj-cs"/>
              <a:sym typeface="Gill Sans"/>
            </a:endParaRPr>
          </a:p>
        </p:txBody>
      </p:sp>
      <p:graphicFrame>
        <p:nvGraphicFramePr>
          <p:cNvPr id="3" name="Diagram 2">
            <a:extLst>
              <a:ext uri="{FF2B5EF4-FFF2-40B4-BE49-F238E27FC236}">
                <a16:creationId xmlns:a16="http://schemas.microsoft.com/office/drawing/2014/main" id="{87F32E36-4790-FA06-A40B-4BF868A56493}"/>
              </a:ext>
            </a:extLst>
          </p:cNvPr>
          <p:cNvGraphicFramePr/>
          <p:nvPr>
            <p:extLst>
              <p:ext uri="{D42A27DB-BD31-4B8C-83A1-F6EECF244321}">
                <p14:modId xmlns:p14="http://schemas.microsoft.com/office/powerpoint/2010/main" val="3020821846"/>
              </p:ext>
            </p:extLst>
          </p:nvPr>
        </p:nvGraphicFramePr>
        <p:xfrm>
          <a:off x="4932381" y="1645827"/>
          <a:ext cx="3561567" cy="22833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3" name="Text Placeholder 3">
            <a:extLst>
              <a:ext uri="{FF2B5EF4-FFF2-40B4-BE49-F238E27FC236}">
                <a16:creationId xmlns:a16="http://schemas.microsoft.com/office/drawing/2014/main" id="{53FE3CD6-1B2B-168A-90CE-15F11BC7CD8F}"/>
              </a:ext>
            </a:extLst>
          </p:cNvPr>
          <p:cNvSpPr>
            <a:spLocks noGrp="1"/>
          </p:cNvSpPr>
          <p:nvPr>
            <p:ph type="body" idx="1"/>
          </p:nvPr>
        </p:nvSpPr>
        <p:spPr>
          <a:xfrm>
            <a:off x="511891" y="696147"/>
            <a:ext cx="3868340" cy="617934"/>
          </a:xfrm>
        </p:spPr>
        <p:txBody>
          <a:bodyPr/>
          <a:lstStyle/>
          <a:p>
            <a:pPr marL="114300" indent="0" algn="ctr">
              <a:buNone/>
            </a:pPr>
            <a:r>
              <a:rPr lang="es-419" sz="2400" b="1" err="1">
                <a:latin typeface="Gill Sans MT"/>
              </a:rPr>
              <a:t>Victim</a:t>
            </a:r>
            <a:endParaRPr lang="en-US" sz="2400" b="1" err="1">
              <a:latin typeface="Gill Sans MT" panose="020B0502020104020203" pitchFamily="34" charset="0"/>
            </a:endParaRPr>
          </a:p>
        </p:txBody>
      </p:sp>
      <p:sp>
        <p:nvSpPr>
          <p:cNvPr id="205" name="Text Placeholder 3">
            <a:extLst>
              <a:ext uri="{FF2B5EF4-FFF2-40B4-BE49-F238E27FC236}">
                <a16:creationId xmlns:a16="http://schemas.microsoft.com/office/drawing/2014/main" id="{995A8FB4-E59C-B2B4-16D2-27A841003922}"/>
              </a:ext>
            </a:extLst>
          </p:cNvPr>
          <p:cNvSpPr txBox="1">
            <a:spLocks/>
          </p:cNvSpPr>
          <p:nvPr/>
        </p:nvSpPr>
        <p:spPr>
          <a:xfrm>
            <a:off x="4643225" y="697585"/>
            <a:ext cx="3868340" cy="61793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189" marR="0" lvl="0" indent="-342892"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378" marR="0" lvl="1"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566" marR="0" lvl="2"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754" marR="0" lvl="3"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5943" marR="0" lvl="4"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132" marR="0" lvl="5"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320" marR="0" lvl="6"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509" marR="0" lvl="7" indent="-317492"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697" marR="0" lvl="8" indent="-317492"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latinLnBrk="0">
              <a:buFont typeface="Arial"/>
              <a:buNone/>
            </a:pPr>
            <a:r>
              <a:rPr lang="es-419" sz="2400" b="1" kern="0" err="1">
                <a:latin typeface="Gill Sans MT"/>
              </a:rPr>
              <a:t>Culprit</a:t>
            </a:r>
            <a:endParaRPr lang="en-US" sz="2400" b="1" kern="0" err="1">
              <a:latin typeface="Gill Sans MT" panose="020B0502020104020203" pitchFamily="34" charset="0"/>
            </a:endParaRPr>
          </a:p>
        </p:txBody>
      </p:sp>
    </p:spTree>
    <p:extLst>
      <p:ext uri="{BB962C8B-B14F-4D97-AF65-F5344CB8AC3E}">
        <p14:creationId xmlns:p14="http://schemas.microsoft.com/office/powerpoint/2010/main" val="1851207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46370" y="661636"/>
            <a:ext cx="3388653" cy="3691154"/>
          </a:xfrm>
        </p:spPr>
        <p:txBody>
          <a:bodyPr>
            <a:normAutofit fontScale="92500" lnSpcReduction="20000"/>
          </a:bodyPr>
          <a:lstStyle/>
          <a:p>
            <a:pPr marL="0" indent="0" algn="ctr">
              <a:lnSpc>
                <a:spcPct val="110000"/>
              </a:lnSpc>
              <a:buNone/>
            </a:pPr>
            <a:r>
              <a:rPr lang="es-419" sz="2400" b="1" err="1">
                <a:latin typeface="Gill Sans MT" panose="020B0502020104020203" pitchFamily="34" charset="0"/>
              </a:rPr>
              <a:t>Disasters</a:t>
            </a:r>
            <a:r>
              <a:rPr lang="es-419" sz="2400" b="1">
                <a:latin typeface="Gill Sans MT" panose="020B0502020104020203" pitchFamily="34" charset="0"/>
              </a:rPr>
              <a:t> in </a:t>
            </a:r>
            <a:r>
              <a:rPr lang="es-419" sz="2400" b="1" err="1">
                <a:latin typeface="Gill Sans MT" panose="020B0502020104020203" pitchFamily="34" charset="0"/>
              </a:rPr>
              <a:t>the</a:t>
            </a:r>
            <a:r>
              <a:rPr lang="es-419" sz="2400" b="1">
                <a:latin typeface="Gill Sans MT" panose="020B0502020104020203" pitchFamily="34" charset="0"/>
              </a:rPr>
              <a:t> 21st </a:t>
            </a:r>
            <a:r>
              <a:rPr lang="es-419" sz="2400" b="1" err="1">
                <a:latin typeface="Gill Sans MT" panose="020B0502020104020203" pitchFamily="34" charset="0"/>
              </a:rPr>
              <a:t>century</a:t>
            </a:r>
            <a:r>
              <a:rPr lang="es-419" sz="2400" b="1">
                <a:latin typeface="Gill Sans MT" panose="020B0502020104020203" pitchFamily="34" charset="0"/>
              </a:rPr>
              <a:t> </a:t>
            </a:r>
            <a:r>
              <a:rPr lang="es-419" sz="2400" b="1" err="1">
                <a:latin typeface="Gill Sans MT" panose="020B0502020104020203" pitchFamily="34" charset="0"/>
              </a:rPr>
              <a:t>globally</a:t>
            </a:r>
            <a:endParaRPr lang="es-419" sz="2400" b="1">
              <a:latin typeface="Gill Sans MT" panose="020B0502020104020203" pitchFamily="34" charset="0"/>
            </a:endParaRPr>
          </a:p>
          <a:p>
            <a:pPr marL="0" indent="0" algn="ctr">
              <a:lnSpc>
                <a:spcPct val="110000"/>
              </a:lnSpc>
              <a:buNone/>
            </a:pPr>
            <a:endParaRPr lang="en-US" sz="450">
              <a:latin typeface="Gill Sans MT" panose="020B0502020104020203" pitchFamily="34" charset="0"/>
            </a:endParaRPr>
          </a:p>
          <a:p>
            <a:pPr lvl="1">
              <a:lnSpc>
                <a:spcPct val="110000"/>
              </a:lnSpc>
            </a:pPr>
            <a:r>
              <a:rPr lang="es-419" sz="2400">
                <a:latin typeface="Gill Sans MT" panose="020B0502020104020203" pitchFamily="34" charset="0"/>
              </a:rPr>
              <a:t>More </a:t>
            </a:r>
            <a:r>
              <a:rPr lang="es-419" sz="2400" err="1">
                <a:latin typeface="Gill Sans MT" panose="020B0502020104020203" pitchFamily="34" charset="0"/>
              </a:rPr>
              <a:t>than</a:t>
            </a:r>
            <a:r>
              <a:rPr lang="es-419" sz="2400">
                <a:latin typeface="Gill Sans MT" panose="020B0502020104020203" pitchFamily="34" charset="0"/>
              </a:rPr>
              <a:t> 4 </a:t>
            </a:r>
            <a:r>
              <a:rPr lang="es-419" sz="2400" err="1">
                <a:latin typeface="Gill Sans MT" panose="020B0502020104020203" pitchFamily="34" charset="0"/>
              </a:rPr>
              <a:t>billion</a:t>
            </a:r>
            <a:r>
              <a:rPr lang="es-419" sz="2400">
                <a:latin typeface="Gill Sans MT" panose="020B0502020104020203" pitchFamily="34" charset="0"/>
              </a:rPr>
              <a:t> </a:t>
            </a:r>
            <a:r>
              <a:rPr lang="es-419" sz="2400" err="1">
                <a:latin typeface="Gill Sans MT" panose="020B0502020104020203" pitchFamily="34" charset="0"/>
              </a:rPr>
              <a:t>people</a:t>
            </a:r>
            <a:r>
              <a:rPr lang="es-419" sz="2400">
                <a:latin typeface="Gill Sans MT" panose="020B0502020104020203" pitchFamily="34" charset="0"/>
              </a:rPr>
              <a:t> </a:t>
            </a:r>
            <a:r>
              <a:rPr lang="es-419" sz="2400" err="1">
                <a:latin typeface="Gill Sans MT" panose="020B0502020104020203" pitchFamily="34" charset="0"/>
              </a:rPr>
              <a:t>affected</a:t>
            </a:r>
            <a:endParaRPr lang="es-419" sz="2400">
              <a:latin typeface="Gill Sans MT" panose="020B0502020104020203" pitchFamily="34" charset="0"/>
            </a:endParaRPr>
          </a:p>
          <a:p>
            <a:pPr lvl="1">
              <a:lnSpc>
                <a:spcPct val="110000"/>
              </a:lnSpc>
            </a:pPr>
            <a:endParaRPr lang="es-419" sz="225">
              <a:latin typeface="Gill Sans MT" panose="020B0502020104020203" pitchFamily="34" charset="0"/>
            </a:endParaRPr>
          </a:p>
          <a:p>
            <a:pPr lvl="1">
              <a:lnSpc>
                <a:spcPct val="110000"/>
              </a:lnSpc>
            </a:pPr>
            <a:r>
              <a:rPr lang="fr-CA" sz="2400" err="1">
                <a:latin typeface="Gill Sans MT" panose="020B0502020104020203" pitchFamily="34" charset="0"/>
              </a:rPr>
              <a:t>Climate-related</a:t>
            </a:r>
            <a:endParaRPr lang="en-US" sz="2400">
              <a:latin typeface="Gill Sans MT" panose="020B0502020104020203" pitchFamily="34" charset="0"/>
            </a:endParaRPr>
          </a:p>
          <a:p>
            <a:pPr lvl="2">
              <a:lnSpc>
                <a:spcPct val="110000"/>
              </a:lnSpc>
            </a:pPr>
            <a:r>
              <a:rPr lang="en-US" sz="2400">
                <a:latin typeface="Gill Sans MT" panose="020B0502020104020203" pitchFamily="34" charset="0"/>
              </a:rPr>
              <a:t>96% of events</a:t>
            </a:r>
          </a:p>
          <a:p>
            <a:pPr lvl="2">
              <a:lnSpc>
                <a:spcPct val="110000"/>
              </a:lnSpc>
            </a:pPr>
            <a:r>
              <a:rPr lang="en-US" sz="2400">
                <a:latin typeface="Gill Sans MT" panose="020B0502020104020203" pitchFamily="34" charset="0"/>
              </a:rPr>
              <a:t>US$ 2.97 trillion in economic losses worldwide</a:t>
            </a:r>
            <a:endParaRPr lang="es-419" sz="2400">
              <a:latin typeface="Gill Sans MT" panose="020B0502020104020203" pitchFamily="34" charset="0"/>
            </a:endParaRPr>
          </a:p>
          <a:p>
            <a:pPr marL="342900" lvl="1" indent="0">
              <a:buNone/>
            </a:pPr>
            <a:r>
              <a:rPr lang="en-US" sz="2100">
                <a:latin typeface="Gill Sans MT" panose="020B0502020104020203" pitchFamily="34" charset="0"/>
              </a:rPr>
              <a:t> </a:t>
            </a:r>
          </a:p>
        </p:txBody>
      </p:sp>
      <p:sp>
        <p:nvSpPr>
          <p:cNvPr id="6" name="TextBox 5"/>
          <p:cNvSpPr txBox="1"/>
          <p:nvPr/>
        </p:nvSpPr>
        <p:spPr>
          <a:xfrm>
            <a:off x="8403968" y="3820689"/>
            <a:ext cx="486030" cy="213585"/>
          </a:xfrm>
          <a:prstGeom prst="rect">
            <a:avLst/>
          </a:prstGeom>
          <a:noFill/>
        </p:spPr>
        <p:txBody>
          <a:bodyPr wrap="none" rtlCol="0">
            <a:spAutoFit/>
          </a:bodyPr>
          <a:lstStyle/>
          <a:p>
            <a:pPr>
              <a:defRPr/>
            </a:pPr>
            <a:r>
              <a:rPr lang="en-US" sz="788">
                <a:solidFill>
                  <a:prstClr val="black"/>
                </a:solidFill>
                <a:latin typeface="Calibri" panose="020F0502020204030204"/>
                <a:hlinkClick r:id="rId3"/>
              </a:rPr>
              <a:t>UNDRR</a:t>
            </a:r>
            <a:endParaRPr lang="en-US" sz="788">
              <a:solidFill>
                <a:prstClr val="black"/>
              </a:solidFill>
              <a:latin typeface="Calibri" panose="020F0502020204030204"/>
            </a:endParaRPr>
          </a:p>
        </p:txBody>
      </p:sp>
      <p:pic>
        <p:nvPicPr>
          <p:cNvPr id="16" name="Picture 15"/>
          <p:cNvPicPr>
            <a:picLocks noChangeAspect="1"/>
          </p:cNvPicPr>
          <p:nvPr/>
        </p:nvPicPr>
        <p:blipFill>
          <a:blip r:embed="rId4"/>
          <a:stretch>
            <a:fillRect/>
          </a:stretch>
        </p:blipFill>
        <p:spPr>
          <a:xfrm>
            <a:off x="350329" y="2872141"/>
            <a:ext cx="5354156" cy="2253208"/>
          </a:xfrm>
          <a:prstGeom prst="rect">
            <a:avLst/>
          </a:prstGeom>
        </p:spPr>
      </p:pic>
      <p:sp>
        <p:nvSpPr>
          <p:cNvPr id="17" name="TextBox 16"/>
          <p:cNvSpPr txBox="1"/>
          <p:nvPr/>
        </p:nvSpPr>
        <p:spPr>
          <a:xfrm>
            <a:off x="473102" y="2822968"/>
            <a:ext cx="3954108" cy="253916"/>
          </a:xfrm>
          <a:prstGeom prst="rect">
            <a:avLst/>
          </a:prstGeom>
          <a:solidFill>
            <a:schemeClr val="bg1"/>
          </a:solidFill>
        </p:spPr>
        <p:txBody>
          <a:bodyPr wrap="square" rtlCol="0">
            <a:spAutoFit/>
          </a:bodyPr>
          <a:lstStyle/>
          <a:p>
            <a:pPr>
              <a:defRPr/>
            </a:pPr>
            <a:r>
              <a:rPr lang="en-US" sz="1050" b="1">
                <a:solidFill>
                  <a:prstClr val="black"/>
                </a:solidFill>
                <a:latin typeface="Calibri" panose="020F0502020204030204"/>
              </a:rPr>
              <a:t>Effect of 1°C T increase on GDP per capita</a:t>
            </a:r>
          </a:p>
        </p:txBody>
      </p:sp>
      <p:sp>
        <p:nvSpPr>
          <p:cNvPr id="18" name="TextBox 17"/>
          <p:cNvSpPr txBox="1"/>
          <p:nvPr/>
        </p:nvSpPr>
        <p:spPr>
          <a:xfrm>
            <a:off x="5213779" y="4939662"/>
            <a:ext cx="550151" cy="207749"/>
          </a:xfrm>
          <a:prstGeom prst="rect">
            <a:avLst/>
          </a:prstGeom>
          <a:noFill/>
        </p:spPr>
        <p:txBody>
          <a:bodyPr wrap="none" rtlCol="0">
            <a:spAutoFit/>
          </a:bodyPr>
          <a:lstStyle/>
          <a:p>
            <a:pPr>
              <a:defRPr/>
            </a:pPr>
            <a:r>
              <a:rPr lang="es-419" sz="750">
                <a:solidFill>
                  <a:prstClr val="black"/>
                </a:solidFill>
                <a:latin typeface="Calibri" panose="020F0502020204030204"/>
                <a:hlinkClick r:id="rId5"/>
              </a:rPr>
              <a:t>IMF 2017</a:t>
            </a:r>
            <a:endParaRPr lang="en-US" sz="750">
              <a:solidFill>
                <a:prstClr val="black"/>
              </a:solidFill>
              <a:latin typeface="Calibri" panose="020F0502020204030204"/>
            </a:endParaRPr>
          </a:p>
        </p:txBody>
      </p:sp>
      <p:sp>
        <p:nvSpPr>
          <p:cNvPr id="2" name="Title 1"/>
          <p:cNvSpPr>
            <a:spLocks noGrp="1"/>
          </p:cNvSpPr>
          <p:nvPr>
            <p:ph type="title"/>
          </p:nvPr>
        </p:nvSpPr>
        <p:spPr>
          <a:xfrm>
            <a:off x="160020" y="199271"/>
            <a:ext cx="7886700" cy="549202"/>
          </a:xfrm>
        </p:spPr>
        <p:txBody>
          <a:bodyPr>
            <a:normAutofit/>
          </a:bodyPr>
          <a:lstStyle/>
          <a:p>
            <a:r>
              <a:rPr lang="es-419" sz="3000">
                <a:solidFill>
                  <a:srgbClr val="0070C0"/>
                </a:solidFill>
                <a:latin typeface="Gill Sans MT" panose="020B0502020104020203" pitchFamily="34" charset="0"/>
              </a:rPr>
              <a:t>Global </a:t>
            </a:r>
            <a:r>
              <a:rPr lang="es-419" sz="3000" err="1">
                <a:solidFill>
                  <a:srgbClr val="0070C0"/>
                </a:solidFill>
                <a:latin typeface="Gill Sans MT" panose="020B0502020104020203" pitchFamily="34" charset="0"/>
              </a:rPr>
              <a:t>Risks</a:t>
            </a:r>
            <a:endParaRPr lang="en-US" sz="3000">
              <a:solidFill>
                <a:srgbClr val="0070C0"/>
              </a:solidFill>
              <a:latin typeface="Gill Sans MT" panose="020B0502020104020203" pitchFamily="34" charset="0"/>
            </a:endParaRPr>
          </a:p>
        </p:txBody>
      </p:sp>
      <p:pic>
        <p:nvPicPr>
          <p:cNvPr id="9" name="Image 8">
            <a:extLst>
              <a:ext uri="{FF2B5EF4-FFF2-40B4-BE49-F238E27FC236}">
                <a16:creationId xmlns:a16="http://schemas.microsoft.com/office/drawing/2014/main" id="{DDE90BF1-9980-13F9-3313-7294A9413DE8}"/>
              </a:ext>
            </a:extLst>
          </p:cNvPr>
          <p:cNvPicPr>
            <a:picLocks noChangeAspect="1"/>
          </p:cNvPicPr>
          <p:nvPr/>
        </p:nvPicPr>
        <p:blipFill rotWithShape="1">
          <a:blip r:embed="rId6"/>
          <a:srcRect l="3289" r="1" b="8301"/>
          <a:stretch/>
        </p:blipFill>
        <p:spPr>
          <a:xfrm>
            <a:off x="42825" y="903469"/>
            <a:ext cx="2279543" cy="1644425"/>
          </a:xfrm>
          <a:prstGeom prst="rect">
            <a:avLst/>
          </a:prstGeom>
        </p:spPr>
      </p:pic>
      <p:sp>
        <p:nvSpPr>
          <p:cNvPr id="11" name="Oval 10"/>
          <p:cNvSpPr/>
          <p:nvPr/>
        </p:nvSpPr>
        <p:spPr>
          <a:xfrm>
            <a:off x="1336978" y="951476"/>
            <a:ext cx="793190" cy="50957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050">
              <a:solidFill>
                <a:prstClr val="white"/>
              </a:solidFill>
              <a:latin typeface="Calibri" panose="020F0502020204030204"/>
            </a:endParaRPr>
          </a:p>
        </p:txBody>
      </p:sp>
      <p:pic>
        <p:nvPicPr>
          <p:cNvPr id="12" name="Image 11">
            <a:extLst>
              <a:ext uri="{FF2B5EF4-FFF2-40B4-BE49-F238E27FC236}">
                <a16:creationId xmlns:a16="http://schemas.microsoft.com/office/drawing/2014/main" id="{29C8C778-61C3-70E0-FB3B-57C16FC91993}"/>
              </a:ext>
            </a:extLst>
          </p:cNvPr>
          <p:cNvPicPr>
            <a:picLocks noChangeAspect="1"/>
          </p:cNvPicPr>
          <p:nvPr/>
        </p:nvPicPr>
        <p:blipFill rotWithShape="1">
          <a:blip r:embed="rId7"/>
          <a:srcRect l="33960" t="4489" r="2002"/>
          <a:stretch/>
        </p:blipFill>
        <p:spPr>
          <a:xfrm>
            <a:off x="2367178" y="412170"/>
            <a:ext cx="3234382" cy="1859191"/>
          </a:xfrm>
          <a:prstGeom prst="rect">
            <a:avLst/>
          </a:prstGeom>
        </p:spPr>
      </p:pic>
      <p:sp>
        <p:nvSpPr>
          <p:cNvPr id="14" name="ZoneTexte 13">
            <a:extLst>
              <a:ext uri="{FF2B5EF4-FFF2-40B4-BE49-F238E27FC236}">
                <a16:creationId xmlns:a16="http://schemas.microsoft.com/office/drawing/2014/main" id="{B52C47AF-BCA9-CB5E-AB4F-DE3D2BD13ACA}"/>
              </a:ext>
            </a:extLst>
          </p:cNvPr>
          <p:cNvSpPr txBox="1"/>
          <p:nvPr/>
        </p:nvSpPr>
        <p:spPr>
          <a:xfrm>
            <a:off x="2322368" y="2320533"/>
            <a:ext cx="626165" cy="213585"/>
          </a:xfrm>
          <a:prstGeom prst="rect">
            <a:avLst/>
          </a:prstGeom>
          <a:noFill/>
        </p:spPr>
        <p:txBody>
          <a:bodyPr wrap="square" rtlCol="0">
            <a:spAutoFit/>
          </a:bodyPr>
          <a:lstStyle/>
          <a:p>
            <a:r>
              <a:rPr lang="fr-CA" sz="788">
                <a:hlinkClick r:id="rId8"/>
              </a:rPr>
              <a:t>WEF 2023</a:t>
            </a:r>
            <a:endParaRPr lang="fr-CA" sz="788"/>
          </a:p>
        </p:txBody>
      </p:sp>
    </p:spTree>
    <p:extLst>
      <p:ext uri="{BB962C8B-B14F-4D97-AF65-F5344CB8AC3E}">
        <p14:creationId xmlns:p14="http://schemas.microsoft.com/office/powerpoint/2010/main" val="1935471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565011-83BB-404A-825D-B30E968999BB}"/>
              </a:ext>
            </a:extLst>
          </p:cNvPr>
          <p:cNvSpPr>
            <a:spLocks noGrp="1"/>
          </p:cNvSpPr>
          <p:nvPr>
            <p:ph type="body" idx="1"/>
          </p:nvPr>
        </p:nvSpPr>
        <p:spPr>
          <a:xfrm>
            <a:off x="1" y="1"/>
            <a:ext cx="9212580" cy="5806439"/>
          </a:xfrm>
          <a:solidFill>
            <a:srgbClr val="002060"/>
          </a:solidFill>
        </p:spPr>
        <p:txBody>
          <a:bodyPr/>
          <a:lstStyle/>
          <a:p>
            <a:pPr marL="114297" indent="0" algn="ctr">
              <a:buNone/>
            </a:pP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r>
              <a:rPr lang="es-CR" sz="2700" b="1" err="1">
                <a:solidFill>
                  <a:schemeClr val="bg1"/>
                </a:solidFill>
                <a:latin typeface="Gill Sans MT" panose="020B0502020104020203" pitchFamily="34" charset="0"/>
                <a:cs typeface="Calibri" panose="020F0502020204030204" pitchFamily="34" charset="0"/>
              </a:rPr>
              <a:t>We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cannot</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achieve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the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many</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goals</a:t>
            </a:r>
            <a:r>
              <a:rPr lang="es-CR" sz="2700" b="1">
                <a:solidFill>
                  <a:schemeClr val="bg1"/>
                </a:solidFill>
                <a:latin typeface="Gill Sans MT" panose="020B0502020104020203" pitchFamily="34" charset="0"/>
                <a:cs typeface="Calibri" panose="020F0502020204030204" pitchFamily="34" charset="0"/>
              </a:rPr>
              <a:t> </a:t>
            </a:r>
          </a:p>
          <a:p>
            <a:pPr marL="114297" indent="0" algn="ctr">
              <a:buNone/>
            </a:pPr>
            <a:r>
              <a:rPr lang="es-CR" sz="2700" b="1" err="1">
                <a:solidFill>
                  <a:schemeClr val="bg1"/>
                </a:solidFill>
                <a:latin typeface="Gill Sans MT" panose="020B0502020104020203" pitchFamily="34" charset="0"/>
                <a:cs typeface="Calibri" panose="020F0502020204030204" pitchFamily="34" charset="0"/>
              </a:rPr>
              <a:t>of</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the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agriculture</a:t>
            </a:r>
            <a:r>
              <a:rPr lang="es-CR" sz="2700" b="1">
                <a:solidFill>
                  <a:schemeClr val="bg1"/>
                </a:solidFill>
                <a:latin typeface="Gill Sans MT" panose="020B0502020104020203" pitchFamily="34" charset="0"/>
                <a:cs typeface="Calibri" panose="020F0502020204030204" pitchFamily="34" charset="0"/>
              </a:rPr>
              <a:t> sector </a:t>
            </a:r>
            <a:r>
              <a:rPr lang="es-CR" sz="2700" b="1" err="1">
                <a:solidFill>
                  <a:schemeClr val="bg1"/>
                </a:solidFill>
                <a:latin typeface="Gill Sans MT" panose="020B0502020104020203" pitchFamily="34" charset="0"/>
                <a:cs typeface="Calibri" panose="020F0502020204030204" pitchFamily="34" charset="0"/>
              </a:rPr>
              <a:t>without</a:t>
            </a:r>
            <a:r>
              <a:rPr lang="es-CR" sz="2700" b="1">
                <a:solidFill>
                  <a:schemeClr val="bg1"/>
                </a:solidFill>
                <a:latin typeface="Gill Sans MT" panose="020B0502020104020203" pitchFamily="34" charset="0"/>
                <a:cs typeface="Calibri" panose="020F0502020204030204" pitchFamily="34" charset="0"/>
              </a:rPr>
              <a:t> </a:t>
            </a:r>
          </a:p>
          <a:p>
            <a:pPr marL="114297" indent="0" algn="ctr">
              <a:buNone/>
            </a:pPr>
            <a:r>
              <a:rPr lang="es-CR" sz="2700" b="1" err="1">
                <a:solidFill>
                  <a:schemeClr val="bg1"/>
                </a:solidFill>
                <a:latin typeface="Gill Sans MT" panose="020B0502020104020203" pitchFamily="34" charset="0"/>
                <a:cs typeface="Calibri" panose="020F0502020204030204" pitchFamily="34" charset="0"/>
              </a:rPr>
              <a:t>addressing</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climate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change</a:t>
            </a: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endParaRPr lang="es-CR" sz="2700" b="1">
              <a:solidFill>
                <a:schemeClr val="bg1"/>
              </a:solidFill>
              <a:latin typeface="Gill Sans MT" panose="020B0502020104020203" pitchFamily="34" charset="0"/>
              <a:cs typeface="Calibri" panose="020F0502020204030204" pitchFamily="34" charset="0"/>
            </a:endParaRPr>
          </a:p>
          <a:p>
            <a:pPr marL="114297" indent="0" algn="ctr">
              <a:buNone/>
            </a:pPr>
            <a:r>
              <a:rPr lang="es-CR" sz="2700" b="1" err="1">
                <a:solidFill>
                  <a:schemeClr val="bg1"/>
                </a:solidFill>
                <a:latin typeface="Gill Sans MT" panose="020B0502020104020203" pitchFamily="34" charset="0"/>
                <a:cs typeface="Calibri" panose="020F0502020204030204" pitchFamily="34" charset="0"/>
              </a:rPr>
              <a:t>We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cannot</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address</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the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climate</a:t>
            </a:r>
            <a:r>
              <a:rPr lang="es-CR" sz="2700" b="1">
                <a:solidFill>
                  <a:schemeClr val="bg1"/>
                </a:solidFill>
                <a:latin typeface="Gill Sans MT" panose="020B0502020104020203" pitchFamily="34" charset="0"/>
                <a:cs typeface="Calibri" panose="020F0502020204030204" pitchFamily="34" charset="0"/>
              </a:rPr>
              <a:t> crisis </a:t>
            </a:r>
          </a:p>
          <a:p>
            <a:pPr marL="114297" indent="0" algn="ctr">
              <a:buNone/>
            </a:pPr>
            <a:r>
              <a:rPr lang="es-CR" sz="2700" b="1" err="1">
                <a:solidFill>
                  <a:schemeClr val="bg1"/>
                </a:solidFill>
                <a:latin typeface="Gill Sans MT" panose="020B0502020104020203" pitchFamily="34" charset="0"/>
                <a:cs typeface="Calibri" panose="020F0502020204030204" pitchFamily="34" charset="0"/>
              </a:rPr>
              <a:t>without</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the</a:t>
            </a:r>
            <a:r>
              <a:rPr lang="es-CR" sz="2700" b="1">
                <a:solidFill>
                  <a:schemeClr val="bg1"/>
                </a:solidFill>
                <a:latin typeface="Gill Sans MT" panose="020B0502020104020203" pitchFamily="34" charset="0"/>
                <a:cs typeface="Calibri" panose="020F0502020204030204" pitchFamily="34" charset="0"/>
              </a:rPr>
              <a:t> </a:t>
            </a:r>
            <a:r>
              <a:rPr lang="es-CR" sz="2700" b="1" err="1">
                <a:solidFill>
                  <a:schemeClr val="bg1"/>
                </a:solidFill>
                <a:latin typeface="Gill Sans MT" panose="020B0502020104020203" pitchFamily="34" charset="0"/>
                <a:cs typeface="Calibri" panose="020F0502020204030204" pitchFamily="34" charset="0"/>
              </a:rPr>
              <a:t>agriculture</a:t>
            </a:r>
            <a:r>
              <a:rPr lang="es-CR" sz="2700" b="1">
                <a:solidFill>
                  <a:schemeClr val="bg1"/>
                </a:solidFill>
                <a:latin typeface="Gill Sans MT" panose="020B0502020104020203" pitchFamily="34" charset="0"/>
                <a:cs typeface="Calibri" panose="020F0502020204030204" pitchFamily="34" charset="0"/>
              </a:rPr>
              <a:t> sector </a:t>
            </a:r>
          </a:p>
        </p:txBody>
      </p:sp>
      <p:sp>
        <p:nvSpPr>
          <p:cNvPr id="4" name="Arrow: Curved Left 3">
            <a:extLst>
              <a:ext uri="{FF2B5EF4-FFF2-40B4-BE49-F238E27FC236}">
                <a16:creationId xmlns:a16="http://schemas.microsoft.com/office/drawing/2014/main" id="{BFBA7DE9-B4B1-4A69-8C02-22C1C86C8336}"/>
              </a:ext>
            </a:extLst>
          </p:cNvPr>
          <p:cNvSpPr/>
          <p:nvPr/>
        </p:nvSpPr>
        <p:spPr>
          <a:xfrm>
            <a:off x="8255546" y="762569"/>
            <a:ext cx="760863" cy="3618363"/>
          </a:xfrm>
          <a:prstGeom prst="curvedLef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s-CR" sz="1350">
              <a:solidFill>
                <a:srgbClr val="000000"/>
              </a:solidFill>
              <a:latin typeface="Gill Sans MT" panose="020B0502020104020203" pitchFamily="34" charset="0"/>
            </a:endParaRPr>
          </a:p>
        </p:txBody>
      </p:sp>
      <p:sp>
        <p:nvSpPr>
          <p:cNvPr id="5" name="Arrow: Curved Left 4">
            <a:extLst>
              <a:ext uri="{FF2B5EF4-FFF2-40B4-BE49-F238E27FC236}">
                <a16:creationId xmlns:a16="http://schemas.microsoft.com/office/drawing/2014/main" id="{ACC14A32-2D99-4FF5-94FE-6B5CC2F2853D}"/>
              </a:ext>
            </a:extLst>
          </p:cNvPr>
          <p:cNvSpPr/>
          <p:nvPr/>
        </p:nvSpPr>
        <p:spPr>
          <a:xfrm rot="10800000">
            <a:off x="311700" y="662060"/>
            <a:ext cx="760863" cy="3531358"/>
          </a:xfrm>
          <a:prstGeom prst="curvedLef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s-CR" sz="1350">
              <a:solidFill>
                <a:srgbClr val="000000"/>
              </a:solidFill>
              <a:latin typeface="Gill Sans MT" panose="020B0502020104020203" pitchFamily="34" charset="0"/>
            </a:endParaRPr>
          </a:p>
        </p:txBody>
      </p:sp>
    </p:spTree>
    <p:extLst>
      <p:ext uri="{BB962C8B-B14F-4D97-AF65-F5344CB8AC3E}">
        <p14:creationId xmlns:p14="http://schemas.microsoft.com/office/powerpoint/2010/main" val="3741037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mt="38000"/>
          </a:blip>
          <a:stretch>
            <a:fillRect/>
          </a:stretch>
        </a:blipFill>
        <a:effectLst/>
      </p:bgPr>
    </p:bg>
    <p:spTree>
      <p:nvGrpSpPr>
        <p:cNvPr id="1" name="Shape 243"/>
        <p:cNvGrpSpPr/>
        <p:nvPr/>
      </p:nvGrpSpPr>
      <p:grpSpPr>
        <a:xfrm>
          <a:off x="0" y="0"/>
          <a:ext cx="0" cy="0"/>
          <a:chOff x="0" y="0"/>
          <a:chExt cx="0" cy="0"/>
        </a:xfrm>
      </p:grpSpPr>
      <p:sp>
        <p:nvSpPr>
          <p:cNvPr id="244" name="Google Shape;244;p9"/>
          <p:cNvSpPr txBox="1"/>
          <p:nvPr/>
        </p:nvSpPr>
        <p:spPr>
          <a:xfrm>
            <a:off x="760239" y="3589074"/>
            <a:ext cx="1856462" cy="905100"/>
          </a:xfrm>
          <a:prstGeom prst="rect">
            <a:avLst/>
          </a:prstGeom>
          <a:solidFill>
            <a:srgbClr val="FFC000">
              <a:alpha val="72549"/>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algn="ctr" defTabSz="914378">
              <a:buSzPts val="2000"/>
            </a:pPr>
            <a:endParaRPr lang="es-419" sz="2000" b="1">
              <a:latin typeface="Gill Sans"/>
              <a:ea typeface="Gill Sans"/>
              <a:cs typeface="Gill Sans"/>
              <a:sym typeface="Gill Sans"/>
            </a:endParaRPr>
          </a:p>
          <a:p>
            <a:pPr algn="ctr" defTabSz="914378">
              <a:buSzPts val="2000"/>
            </a:pPr>
            <a:r>
              <a:rPr lang="es-419" sz="2000" b="1" err="1">
                <a:latin typeface="Gill Sans"/>
                <a:ea typeface="Gill Sans"/>
                <a:cs typeface="Gill Sans"/>
                <a:sym typeface="Gill Sans"/>
              </a:rPr>
              <a:t>Climate</a:t>
            </a:r>
            <a:r>
              <a:rPr lang="es-419" sz="2000" b="1">
                <a:latin typeface="Gill Sans"/>
                <a:ea typeface="Gill Sans"/>
                <a:cs typeface="Gill Sans"/>
                <a:sym typeface="Gill Sans"/>
              </a:rPr>
              <a:t> Change</a:t>
            </a:r>
            <a:endParaRPr lang="es-419" sz="2000" b="1">
              <a:latin typeface="Gill Sans"/>
              <a:ea typeface="Gill Sans"/>
              <a:cs typeface="Gill Sans"/>
            </a:endParaRPr>
          </a:p>
        </p:txBody>
      </p:sp>
      <p:cxnSp>
        <p:nvCxnSpPr>
          <p:cNvPr id="245" name="Google Shape;245;p9"/>
          <p:cNvCxnSpPr>
            <a:cxnSpLocks/>
          </p:cNvCxnSpPr>
          <p:nvPr/>
        </p:nvCxnSpPr>
        <p:spPr>
          <a:xfrm>
            <a:off x="2616701" y="3861150"/>
            <a:ext cx="1138999" cy="0"/>
          </a:xfrm>
          <a:prstGeom prst="straightConnector1">
            <a:avLst/>
          </a:prstGeom>
          <a:noFill/>
          <a:ln w="63500" cap="flat" cmpd="sng">
            <a:solidFill>
              <a:srgbClr val="000000"/>
            </a:solidFill>
            <a:prstDash val="solid"/>
            <a:miter lim="800000"/>
            <a:headEnd type="none" w="sm" len="sm"/>
            <a:tailEnd type="triangle" w="med" len="med"/>
          </a:ln>
        </p:spPr>
      </p:cxnSp>
      <p:sp>
        <p:nvSpPr>
          <p:cNvPr id="246" name="Google Shape;246;p9"/>
          <p:cNvSpPr txBox="1"/>
          <p:nvPr/>
        </p:nvSpPr>
        <p:spPr>
          <a:xfrm>
            <a:off x="3755700" y="2945250"/>
            <a:ext cx="1856462" cy="1211977"/>
          </a:xfrm>
          <a:prstGeom prst="rect">
            <a:avLst/>
          </a:prstGeom>
          <a:solidFill>
            <a:srgbClr val="5B9BD5">
              <a:alpha val="72549"/>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algn="ctr" defTabSz="914378">
              <a:buSzPts val="2000"/>
            </a:pPr>
            <a:r>
              <a:rPr lang="es-419" sz="2000" b="1" err="1">
                <a:latin typeface="Gill Sans"/>
                <a:ea typeface="Gill Sans"/>
                <a:cs typeface="Gill Sans"/>
                <a:sym typeface="Gill Sans"/>
              </a:rPr>
              <a:t>Climate</a:t>
            </a:r>
            <a:r>
              <a:rPr lang="es-419" sz="2000" b="1">
                <a:latin typeface="Gill Sans"/>
                <a:ea typeface="Gill Sans"/>
                <a:cs typeface="Gill Sans"/>
                <a:sym typeface="Gill Sans"/>
              </a:rPr>
              <a:t> </a:t>
            </a:r>
            <a:r>
              <a:rPr lang="es-419" sz="2000" b="1" err="1">
                <a:latin typeface="Gill Sans"/>
                <a:ea typeface="Gill Sans"/>
                <a:cs typeface="Gill Sans"/>
                <a:sym typeface="Gill Sans"/>
              </a:rPr>
              <a:t>change</a:t>
            </a:r>
            <a:r>
              <a:rPr lang="es-419" sz="2000" b="1">
                <a:latin typeface="Gill Sans"/>
                <a:ea typeface="Gill Sans"/>
                <a:cs typeface="Gill Sans"/>
                <a:sym typeface="Gill Sans"/>
              </a:rPr>
              <a:t> </a:t>
            </a:r>
            <a:r>
              <a:rPr lang="es-419" sz="2000" b="1" err="1">
                <a:latin typeface="Gill Sans"/>
                <a:ea typeface="Gill Sans"/>
                <a:cs typeface="Gill Sans"/>
                <a:sym typeface="Gill Sans"/>
              </a:rPr>
              <a:t>risks</a:t>
            </a:r>
          </a:p>
          <a:p>
            <a:pPr algn="ctr" defTabSz="914378">
              <a:buSzPts val="2000"/>
            </a:pPr>
            <a:r>
              <a:rPr lang="es-419" sz="2000" b="1">
                <a:latin typeface="Gill Sans"/>
                <a:ea typeface="Gill Sans"/>
                <a:cs typeface="Gill Sans"/>
                <a:sym typeface="Gill Sans"/>
              </a:rPr>
              <a:t> and </a:t>
            </a:r>
            <a:r>
              <a:rPr lang="es-419" sz="2000" b="1" err="1">
                <a:latin typeface="Gill Sans"/>
                <a:ea typeface="Gill Sans"/>
                <a:cs typeface="Gill Sans"/>
                <a:sym typeface="Gill Sans"/>
              </a:rPr>
              <a:t>impacts</a:t>
            </a:r>
            <a:endParaRPr lang="es-419" sz="2000" b="1">
              <a:latin typeface="Gill Sans"/>
              <a:ea typeface="Gill Sans"/>
              <a:cs typeface="Gill Sans"/>
            </a:endParaRPr>
          </a:p>
        </p:txBody>
      </p:sp>
      <p:sp>
        <p:nvSpPr>
          <p:cNvPr id="247" name="Google Shape;247;p9"/>
          <p:cNvSpPr txBox="1"/>
          <p:nvPr/>
        </p:nvSpPr>
        <p:spPr>
          <a:xfrm>
            <a:off x="6096939" y="2191052"/>
            <a:ext cx="2996400" cy="1385100"/>
          </a:xfrm>
          <a:prstGeom prst="rect">
            <a:avLst/>
          </a:prstGeom>
          <a:solidFill>
            <a:srgbClr val="70AD47">
              <a:alpha val="72549"/>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algn="ctr" defTabSz="914378">
              <a:buSzPts val="2800"/>
            </a:pPr>
            <a:endParaRPr sz="2800" b="1">
              <a:latin typeface="Gill Sans"/>
              <a:ea typeface="Gill Sans"/>
              <a:cs typeface="Gill Sans"/>
              <a:sym typeface="Gill Sans"/>
            </a:endParaRPr>
          </a:p>
          <a:p>
            <a:pPr algn="ctr" defTabSz="914378">
              <a:buSzPts val="2800"/>
            </a:pPr>
            <a:r>
              <a:rPr lang="es-419" sz="2800" b="1" err="1">
                <a:latin typeface="Gill Sans"/>
                <a:sym typeface="Gill Sans"/>
              </a:rPr>
              <a:t>Solutions</a:t>
            </a:r>
            <a:r>
              <a:rPr lang="es-419" sz="2800" b="1">
                <a:latin typeface="Gill Sans"/>
                <a:sym typeface="Gill Sans"/>
              </a:rPr>
              <a:t> </a:t>
            </a:r>
            <a:endParaRPr sz="1400"/>
          </a:p>
          <a:p>
            <a:pPr algn="ctr" defTabSz="914378">
              <a:buSzPts val="2800"/>
            </a:pPr>
            <a:endParaRPr sz="2800" b="1">
              <a:latin typeface="Gill Sans"/>
              <a:ea typeface="Gill Sans"/>
              <a:cs typeface="Gill Sans"/>
              <a:sym typeface="Gill Sans"/>
            </a:endParaRPr>
          </a:p>
        </p:txBody>
      </p:sp>
      <p:cxnSp>
        <p:nvCxnSpPr>
          <p:cNvPr id="248" name="Google Shape;248;p9"/>
          <p:cNvCxnSpPr>
            <a:cxnSpLocks/>
            <a:stCxn id="246" idx="3"/>
          </p:cNvCxnSpPr>
          <p:nvPr/>
        </p:nvCxnSpPr>
        <p:spPr>
          <a:xfrm flipV="1">
            <a:off x="5612162" y="2929953"/>
            <a:ext cx="571042" cy="621286"/>
          </a:xfrm>
          <a:prstGeom prst="straightConnector1">
            <a:avLst/>
          </a:prstGeom>
          <a:noFill/>
          <a:ln w="63500" cap="flat" cmpd="sng">
            <a:solidFill>
              <a:srgbClr val="000000"/>
            </a:solidFill>
            <a:prstDash val="solid"/>
            <a:miter lim="800000"/>
            <a:headEnd type="none" w="sm" len="sm"/>
            <a:tailEnd type="triangle" w="med" len="med"/>
          </a:ln>
        </p:spPr>
      </p:cxnSp>
      <p:sp>
        <p:nvSpPr>
          <p:cNvPr id="249" name="Google Shape;249;p9"/>
          <p:cNvSpPr txBox="1"/>
          <p:nvPr/>
        </p:nvSpPr>
        <p:spPr>
          <a:xfrm>
            <a:off x="283026" y="2191052"/>
            <a:ext cx="2378700" cy="806400"/>
          </a:xfrm>
          <a:prstGeom prst="rect">
            <a:avLst/>
          </a:prstGeom>
          <a:solidFill>
            <a:srgbClr val="FF0000">
              <a:alpha val="72549"/>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algn="ctr" defTabSz="914378">
              <a:buSzPts val="2000"/>
            </a:pPr>
            <a:endParaRPr lang="es-419" sz="2000" b="1">
              <a:latin typeface="Gill Sans"/>
              <a:ea typeface="Gill Sans"/>
              <a:cs typeface="Gill Sans"/>
              <a:sym typeface="Gill Sans"/>
            </a:endParaRPr>
          </a:p>
          <a:p>
            <a:pPr algn="ctr" defTabSz="914378">
              <a:buSzPts val="2000"/>
            </a:pPr>
            <a:r>
              <a:rPr lang="es-419" sz="2000" b="1">
                <a:latin typeface="Gill Sans"/>
                <a:ea typeface="Gill Sans"/>
                <a:cs typeface="Gill Sans"/>
                <a:sym typeface="Gill Sans"/>
              </a:rPr>
              <a:t>GHG </a:t>
            </a:r>
            <a:r>
              <a:rPr lang="es-419" sz="2000" b="1" err="1">
                <a:latin typeface="Gill Sans"/>
                <a:ea typeface="Gill Sans"/>
                <a:cs typeface="Gill Sans"/>
                <a:sym typeface="Gill Sans"/>
              </a:rPr>
              <a:t>Concentration</a:t>
            </a:r>
            <a:endParaRPr lang="es-419" sz="2000" b="1">
              <a:latin typeface="Gill Sans"/>
              <a:ea typeface="Gill Sans"/>
              <a:cs typeface="Gill Sans"/>
            </a:endParaRPr>
          </a:p>
        </p:txBody>
      </p:sp>
      <p:cxnSp>
        <p:nvCxnSpPr>
          <p:cNvPr id="250" name="Google Shape;250;p9"/>
          <p:cNvCxnSpPr>
            <a:cxnSpLocks/>
          </p:cNvCxnSpPr>
          <p:nvPr/>
        </p:nvCxnSpPr>
        <p:spPr>
          <a:xfrm>
            <a:off x="1676403" y="3010806"/>
            <a:ext cx="0" cy="565346"/>
          </a:xfrm>
          <a:prstGeom prst="straightConnector1">
            <a:avLst/>
          </a:prstGeom>
          <a:noFill/>
          <a:ln w="63500" cap="flat" cmpd="sng">
            <a:solidFill>
              <a:srgbClr val="000000"/>
            </a:solidFill>
            <a:prstDash val="solid"/>
            <a:miter lim="800000"/>
            <a:headEnd type="none" w="sm" len="sm"/>
            <a:tailEnd type="triangle" w="med" len="med"/>
          </a:ln>
        </p:spPr>
      </p:cxnSp>
      <p:sp>
        <p:nvSpPr>
          <p:cNvPr id="251" name="Google Shape;251;p9"/>
          <p:cNvSpPr/>
          <p:nvPr/>
        </p:nvSpPr>
        <p:spPr>
          <a:xfrm>
            <a:off x="6930286" y="3355828"/>
            <a:ext cx="1622100" cy="1371600"/>
          </a:xfrm>
          <a:prstGeom prst="rect">
            <a:avLst/>
          </a:prstGeom>
          <a:solidFill>
            <a:srgbClr val="00B05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algn="ctr" defTabSz="914378">
              <a:buSzPts val="2400"/>
            </a:pPr>
            <a:r>
              <a:rPr lang="es-419" sz="2400" err="1">
                <a:solidFill>
                  <a:srgbClr val="FFFFFF"/>
                </a:solidFill>
                <a:latin typeface="Calibri"/>
                <a:ea typeface="Calibri"/>
                <a:cs typeface="Calibri"/>
                <a:sym typeface="Calibri"/>
              </a:rPr>
              <a:t>Adaptation</a:t>
            </a:r>
            <a:endParaRPr sz="1800" err="1">
              <a:solidFill>
                <a:srgbClr val="FFFFFF"/>
              </a:solidFill>
              <a:latin typeface="Calibri"/>
              <a:ea typeface="Calibri"/>
              <a:cs typeface="Calibri"/>
              <a:sym typeface="Calibri"/>
            </a:endParaRPr>
          </a:p>
        </p:txBody>
      </p:sp>
      <p:sp>
        <p:nvSpPr>
          <p:cNvPr id="252" name="Google Shape;252;p9"/>
          <p:cNvSpPr/>
          <p:nvPr/>
        </p:nvSpPr>
        <p:spPr>
          <a:xfrm>
            <a:off x="6894286" y="1062765"/>
            <a:ext cx="1658100" cy="1371600"/>
          </a:xfrm>
          <a:prstGeom prst="rect">
            <a:avLst/>
          </a:prstGeom>
          <a:solidFill>
            <a:srgbClr val="92D05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algn="ctr" defTabSz="914378">
              <a:buSzPts val="2400"/>
            </a:pPr>
            <a:r>
              <a:rPr lang="es-419" sz="2400" err="1">
                <a:solidFill>
                  <a:srgbClr val="FFFFFF"/>
                </a:solidFill>
                <a:latin typeface="Calibri"/>
                <a:ea typeface="Calibri"/>
                <a:cs typeface="Calibri"/>
                <a:sym typeface="Calibri"/>
              </a:rPr>
              <a:t>Mitigation</a:t>
            </a:r>
            <a:endParaRPr sz="1800" err="1">
              <a:solidFill>
                <a:srgbClr val="FFFFFF"/>
              </a:solidFill>
              <a:latin typeface="Calibri"/>
              <a:ea typeface="Calibri"/>
              <a:cs typeface="Calibri"/>
              <a:sym typeface="Calibri"/>
            </a:endParaRPr>
          </a:p>
        </p:txBody>
      </p:sp>
      <p:cxnSp>
        <p:nvCxnSpPr>
          <p:cNvPr id="253" name="Google Shape;253;p9"/>
          <p:cNvCxnSpPr>
            <a:stCxn id="251" idx="2"/>
            <a:endCxn id="246" idx="2"/>
          </p:cNvCxnSpPr>
          <p:nvPr/>
        </p:nvCxnSpPr>
        <p:spPr>
          <a:xfrm rot="5400000" flipH="1">
            <a:off x="5927533" y="2913626"/>
            <a:ext cx="570201" cy="3057405"/>
          </a:xfrm>
          <a:prstGeom prst="curvedConnector3">
            <a:avLst>
              <a:gd name="adj1" fmla="val -40091"/>
            </a:avLst>
          </a:prstGeom>
          <a:noFill/>
          <a:ln w="57150" cap="flat" cmpd="sng">
            <a:solidFill>
              <a:srgbClr val="000000"/>
            </a:solidFill>
            <a:prstDash val="solid"/>
            <a:miter lim="800000"/>
            <a:headEnd type="none" w="sm" len="sm"/>
            <a:tailEnd type="triangle" w="med" len="med"/>
          </a:ln>
        </p:spPr>
      </p:cxnSp>
      <p:cxnSp>
        <p:nvCxnSpPr>
          <p:cNvPr id="254" name="Google Shape;254;p9"/>
          <p:cNvCxnSpPr>
            <a:stCxn id="252" idx="1"/>
            <a:endCxn id="249" idx="0"/>
          </p:cNvCxnSpPr>
          <p:nvPr/>
        </p:nvCxnSpPr>
        <p:spPr>
          <a:xfrm rot="10800000" flipV="1">
            <a:off x="1472376" y="1748565"/>
            <a:ext cx="5421910" cy="442487"/>
          </a:xfrm>
          <a:prstGeom prst="curvedConnector2">
            <a:avLst/>
          </a:prstGeom>
          <a:noFill/>
          <a:ln w="57150" cap="flat" cmpd="sng">
            <a:solidFill>
              <a:srgbClr val="000000"/>
            </a:solidFill>
            <a:prstDash val="solid"/>
            <a:miter lim="800000"/>
            <a:headEnd type="none" w="sm" len="sm"/>
            <a:tailEnd type="triangle" w="med" len="med"/>
          </a:ln>
        </p:spPr>
      </p:cxnSp>
      <p:sp>
        <p:nvSpPr>
          <p:cNvPr id="255" name="Google Shape;255;p9"/>
          <p:cNvSpPr txBox="1"/>
          <p:nvPr/>
        </p:nvSpPr>
        <p:spPr>
          <a:xfrm>
            <a:off x="10943757" y="6488668"/>
            <a:ext cx="1061400" cy="261600"/>
          </a:xfrm>
          <a:prstGeom prst="rect">
            <a:avLst/>
          </a:prstGeom>
          <a:noFill/>
          <a:ln>
            <a:noFill/>
          </a:ln>
        </p:spPr>
        <p:txBody>
          <a:bodyPr spcFirstLastPara="1" wrap="square" lIns="91425" tIns="45700" rIns="91425" bIns="45700" anchor="t" anchorCtr="0">
            <a:noAutofit/>
          </a:bodyPr>
          <a:lstStyle/>
          <a:p>
            <a:pPr defTabSz="914378">
              <a:buSzPts val="1100"/>
            </a:pPr>
            <a:r>
              <a:rPr lang="es-419">
                <a:latin typeface="Calibri"/>
                <a:ea typeface="Calibri"/>
                <a:cs typeface="Calibri"/>
                <a:sym typeface="Calibri"/>
              </a:rPr>
              <a:t>Foto: </a:t>
            </a:r>
            <a:r>
              <a:rPr lang="es-419" u="sng">
                <a:solidFill>
                  <a:srgbClr val="0563C1"/>
                </a:solidFill>
                <a:latin typeface="Calibri"/>
                <a:ea typeface="Calibri"/>
                <a:cs typeface="Calibri"/>
                <a:sym typeface="Calibri"/>
                <a:hlinkClick r:id="rId4"/>
              </a:rPr>
              <a:t>iaAgua.es</a:t>
            </a:r>
            <a:endParaRPr>
              <a:latin typeface="Calibri"/>
              <a:ea typeface="Calibri"/>
              <a:cs typeface="Calibri"/>
              <a:sym typeface="Calibri"/>
            </a:endParaRPr>
          </a:p>
        </p:txBody>
      </p:sp>
      <p:sp>
        <p:nvSpPr>
          <p:cNvPr id="2" name="TextBox 1"/>
          <p:cNvSpPr txBox="1"/>
          <p:nvPr/>
        </p:nvSpPr>
        <p:spPr>
          <a:xfrm>
            <a:off x="573742" y="502024"/>
            <a:ext cx="6937990" cy="523220"/>
          </a:xfrm>
          <a:prstGeom prst="rect">
            <a:avLst/>
          </a:prstGeom>
          <a:noFill/>
        </p:spPr>
        <p:txBody>
          <a:bodyPr wrap="none" lIns="91440" tIns="45720" rIns="91440" bIns="45720" rtlCol="0" anchor="t">
            <a:spAutoFit/>
          </a:bodyPr>
          <a:lstStyle/>
          <a:p>
            <a:pPr defTabSz="914378"/>
            <a:r>
              <a:rPr lang="es-419" sz="2800" err="1">
                <a:latin typeface="Gill Sans"/>
              </a:rPr>
              <a:t>Interconnected</a:t>
            </a:r>
            <a:r>
              <a:rPr lang="es-419" sz="2800">
                <a:latin typeface="Gill Sans"/>
              </a:rPr>
              <a:t> response – </a:t>
            </a:r>
            <a:r>
              <a:rPr lang="es-419" sz="2800" err="1">
                <a:latin typeface="Gill Sans"/>
              </a:rPr>
              <a:t>synergie</a:t>
            </a:r>
            <a:r>
              <a:rPr lang="es-419" sz="2800">
                <a:latin typeface="Gill Sans"/>
              </a:rPr>
              <a:t>, </a:t>
            </a:r>
            <a:r>
              <a:rPr lang="es-419" sz="2800" err="1">
                <a:latin typeface="Gill Sans"/>
              </a:rPr>
              <a:t>esp</a:t>
            </a:r>
            <a:r>
              <a:rPr lang="es-419" sz="2800">
                <a:latin typeface="Gill Sans"/>
              </a:rPr>
              <a:t> in </a:t>
            </a:r>
            <a:r>
              <a:rPr lang="es-419" sz="2800" err="1">
                <a:latin typeface="Gill Sans"/>
              </a:rPr>
              <a:t>ag</a:t>
            </a:r>
            <a:r>
              <a:rPr lang="es-419" sz="2800">
                <a:latin typeface="Gill Sans"/>
              </a:rPr>
              <a:t>!</a:t>
            </a:r>
            <a:endParaRPr lang="en-US" sz="2800">
              <a:latin typeface="Gill Sans" panose="020B0604020202020204" charset="0"/>
            </a:endParaRPr>
          </a:p>
        </p:txBody>
      </p:sp>
    </p:spTree>
    <p:extLst>
      <p:ext uri="{BB962C8B-B14F-4D97-AF65-F5344CB8AC3E}">
        <p14:creationId xmlns:p14="http://schemas.microsoft.com/office/powerpoint/2010/main" val="656419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91BF2D6BDD934D8F3763F1BC640902" ma:contentTypeVersion="16" ma:contentTypeDescription="Create a new document." ma:contentTypeScope="" ma:versionID="d97a8b1b0f7f9ecbfbdaacb5cd8973d7">
  <xsd:schema xmlns:xsd="http://www.w3.org/2001/XMLSchema" xmlns:xs="http://www.w3.org/2001/XMLSchema" xmlns:p="http://schemas.microsoft.com/office/2006/metadata/properties" xmlns:ns2="a51d6082-0728-4942-8a46-156707e4d7cc" xmlns:ns3="5a1adec4-29ad-48f0-9794-093fbc58dec8" targetNamespace="http://schemas.microsoft.com/office/2006/metadata/properties" ma:root="true" ma:fieldsID="26480698974189a3cd574e5bb8409d18" ns2:_="" ns3:_="">
    <xsd:import namespace="a51d6082-0728-4942-8a46-156707e4d7cc"/>
    <xsd:import namespace="5a1adec4-29ad-48f0-9794-093fbc58de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3:SharedWithUsers" minOccurs="0"/>
                <xsd:element ref="ns3:SharedWithDetail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1d6082-0728-4942-8a46-156707e4d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c7cee461-5b98-4b77-a444-72b56b8350a3"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1adec4-29ad-48f0-9794-093fbc58dec8"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a7a6ea54-a00b-44f2-a69b-c3a2434eeaaa}" ma:internalName="TaxCatchAll" ma:showField="CatchAllData" ma:web="5a1adec4-29ad-48f0-9794-093fbc58de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a1adec4-29ad-48f0-9794-093fbc58dec8" xsi:nil="true"/>
    <lcf76f155ced4ddcb4097134ff3c332f xmlns="a51d6082-0728-4942-8a46-156707e4d7cc">
      <Terms xmlns="http://schemas.microsoft.com/office/infopath/2007/PartnerControls"/>
    </lcf76f155ced4ddcb4097134ff3c332f>
    <SharedWithUsers xmlns="5a1adec4-29ad-48f0-9794-093fbc58dec8">
      <UserInfo>
        <DisplayName>Chaney St. Martin</DisplayName>
        <AccountId>12</AccountId>
        <AccountType/>
      </UserInfo>
      <UserInfo>
        <DisplayName>Kelly Witkowski</DisplayName>
        <AccountId>17</AccountId>
        <AccountType/>
      </UserInfo>
    </SharedWithUsers>
    <MediaLengthInSeconds xmlns="a51d6082-0728-4942-8a46-156707e4d7c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03F8CD-6A73-4878-B918-9AD20D71A348}"/>
</file>

<file path=customXml/itemProps2.xml><?xml version="1.0" encoding="utf-8"?>
<ds:datastoreItem xmlns:ds="http://schemas.openxmlformats.org/officeDocument/2006/customXml" ds:itemID="{0165F79B-0BFC-48FE-9D93-19AC1910C1DC}">
  <ds:schemaRefs>
    <ds:schemaRef ds:uri="59fe890c-a4e9-479d-8e3c-c08affbaa9c9"/>
    <ds:schemaRef ds:uri="9819227e-8548-4eb7-b1e4-6ff566d34bf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A96EFAB-8878-4A82-A4C8-A6132BAC94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22</Slides>
  <Notes>14</Notes>
  <HiddenSlides>0</HiddenSlides>
  <ScaleCrop>false</ScaleCrop>
  <HeadingPairs>
    <vt:vector size="4" baseType="variant">
      <vt:variant>
        <vt:lpstr>Theme</vt:lpstr>
      </vt:variant>
      <vt:variant>
        <vt:i4>5</vt:i4>
      </vt:variant>
      <vt:variant>
        <vt:lpstr>Slide Titles</vt:lpstr>
      </vt:variant>
      <vt:variant>
        <vt:i4>22</vt:i4>
      </vt:variant>
    </vt:vector>
  </HeadingPairs>
  <TitlesOfParts>
    <vt:vector size="27" baseType="lpstr">
      <vt:lpstr>Office Theme</vt:lpstr>
      <vt:lpstr>Custom Design</vt:lpstr>
      <vt:lpstr>Simple Light</vt:lpstr>
      <vt:lpstr>Office Theme</vt:lpstr>
      <vt:lpstr>Office Theme</vt:lpstr>
      <vt:lpstr>PowerPoint Presentation</vt:lpstr>
      <vt:lpstr>AGENDA</vt:lpstr>
      <vt:lpstr>Importance of ag in LAC…but not without challenges</vt:lpstr>
      <vt:lpstr>Mulitple simultaneous demands on the ag sector…</vt:lpstr>
      <vt:lpstr>PowerPoint Presentation</vt:lpstr>
      <vt:lpstr>Ag and CC – a two-way relationship</vt:lpstr>
      <vt:lpstr>Global Risks</vt:lpstr>
      <vt:lpstr>PowerPoint Presentation</vt:lpstr>
      <vt:lpstr>PowerPoint Presentation</vt:lpstr>
      <vt:lpstr>PowerPoint Presentation</vt:lpstr>
      <vt:lpstr> Link Between Agriculture &amp; Climate Change</vt:lpstr>
      <vt:lpstr> Link Between Agriculture &amp; Climate Change</vt:lpstr>
      <vt:lpstr> Can Agriculture be the Solution?</vt:lpstr>
      <vt:lpstr> Can Agriculture be the Solution?</vt:lpstr>
      <vt:lpstr>Barriers to Adapt &amp; Mitigate Climate Change</vt:lpstr>
      <vt:lpstr>The Caribbean Context</vt:lpstr>
      <vt:lpstr>The Caribbean Context</vt:lpstr>
      <vt:lpstr>The Caribbean Context</vt:lpstr>
      <vt:lpstr>The Caribbean Context</vt:lpstr>
      <vt:lpstr>So what can be done?</vt:lpstr>
      <vt:lpstr>Strengthening the Foundation for a Climate Responsive Aricultural Sector in the Caribbean</vt:lpstr>
      <vt:lpstr>PUT NAMES OF LAST TWO SPEAKERS HERE</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revision>1</cp:revision>
  <dcterms:created xsi:type="dcterms:W3CDTF">2014-04-01T16:27:38Z</dcterms:created>
  <dcterms:modified xsi:type="dcterms:W3CDTF">2023-03-09T14:25:42Z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0x010100F491BF2D6BDD934D8F3763F1BC640902</vt:lpwstr>
  </property>
  <property fmtid="{D5CDD505-2E9C-101B-9397-08002B2CF9AE}" pid="3" name="MediaServiceImageTags">
    <vt:lpwstr/>
  </property>
  <property fmtid="{D5CDD505-2E9C-101B-9397-08002B2CF9AE}" pid="4" name="Order">
    <vt:r8>1572700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