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4"/>
    <p:sldMasterId id="2147483656" r:id="rId5"/>
    <p:sldMasterId id="2147483654" r:id="rId6"/>
    <p:sldMasterId id="2147483685" r:id="rId7"/>
    <p:sldMasterId id="2147483705" r:id="rId8"/>
  </p:sldMasterIdLst>
  <p:notesMasterIdLst>
    <p:notesMasterId r:id="rId20"/>
  </p:notesMasterIdLst>
  <p:handoutMasterIdLst>
    <p:handoutMasterId r:id="rId21"/>
  </p:handoutMasterIdLst>
  <p:sldIdLst>
    <p:sldId id="380" r:id="rId9"/>
    <p:sldId id="285" r:id="rId10"/>
    <p:sldId id="278" r:id="rId11"/>
    <p:sldId id="381" r:id="rId12"/>
    <p:sldId id="382" r:id="rId13"/>
    <p:sldId id="385" r:id="rId14"/>
    <p:sldId id="387" r:id="rId15"/>
    <p:sldId id="256" r:id="rId16"/>
    <p:sldId id="388" r:id="rId17"/>
    <p:sldId id="293" r:id="rId18"/>
    <p:sldId id="38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72"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9E1B"/>
    <a:srgbClr val="DE8D22"/>
    <a:srgbClr val="D877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C5ACDE-8A63-2B46-A9FE-7EB269289752}" v="167" vWet="171" dt="2023-03-09T14:24:22.694"/>
    <p1510:client id="{902C6854-8E6C-4444-8533-1534C4B29F3C}" v="770" dt="2023-03-09T14:42:55.3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472"/>
        <p:guide pos="384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kelia Carai" userId="696063f2-4d2b-433f-ab81-dc498b76429c" providerId="ADAL" clId="{902C6854-8E6C-4444-8533-1534C4B29F3C}"/>
    <pc:docChg chg="undo redo custSel addSld delSld modSld sldOrd">
      <pc:chgData name="Nekelia Carai" userId="696063f2-4d2b-433f-ab81-dc498b76429c" providerId="ADAL" clId="{902C6854-8E6C-4444-8533-1534C4B29F3C}" dt="2023-03-09T14:42:55.393" v="1905" actId="113"/>
      <pc:docMkLst>
        <pc:docMk/>
      </pc:docMkLst>
      <pc:sldChg chg="addSp delSp modSp mod">
        <pc:chgData name="Nekelia Carai" userId="696063f2-4d2b-433f-ab81-dc498b76429c" providerId="ADAL" clId="{902C6854-8E6C-4444-8533-1534C4B29F3C}" dt="2023-03-09T13:08:50.164" v="1550" actId="1036"/>
        <pc:sldMkLst>
          <pc:docMk/>
          <pc:sldMk cId="109857222" sldId="256"/>
        </pc:sldMkLst>
        <pc:spChg chg="mod">
          <ac:chgData name="Nekelia Carai" userId="696063f2-4d2b-433f-ab81-dc498b76429c" providerId="ADAL" clId="{902C6854-8E6C-4444-8533-1534C4B29F3C}" dt="2023-03-09T13:08:19.713" v="1535" actId="1076"/>
          <ac:spMkLst>
            <pc:docMk/>
            <pc:sldMk cId="109857222" sldId="256"/>
            <ac:spMk id="2" creationId="{00000000-0000-0000-0000-000000000000}"/>
          </ac:spMkLst>
        </pc:spChg>
        <pc:grpChg chg="add mod">
          <ac:chgData name="Nekelia Carai" userId="696063f2-4d2b-433f-ab81-dc498b76429c" providerId="ADAL" clId="{902C6854-8E6C-4444-8533-1534C4B29F3C}" dt="2023-03-09T13:07:30.767" v="1527" actId="164"/>
          <ac:grpSpMkLst>
            <pc:docMk/>
            <pc:sldMk cId="109857222" sldId="256"/>
            <ac:grpSpMk id="4" creationId="{B49408CE-AAB2-0ACB-160A-DA33300EAF44}"/>
          </ac:grpSpMkLst>
        </pc:grpChg>
        <pc:grpChg chg="add mod">
          <ac:chgData name="Nekelia Carai" userId="696063f2-4d2b-433f-ab81-dc498b76429c" providerId="ADAL" clId="{902C6854-8E6C-4444-8533-1534C4B29F3C}" dt="2023-03-09T13:08:50.164" v="1550" actId="1036"/>
          <ac:grpSpMkLst>
            <pc:docMk/>
            <pc:sldMk cId="109857222" sldId="256"/>
            <ac:grpSpMk id="6" creationId="{02F8DA55-5470-ABFA-F733-38E32B80459F}"/>
          </ac:grpSpMkLst>
        </pc:grpChg>
        <pc:picChg chg="add del mod">
          <ac:chgData name="Nekelia Carai" userId="696063f2-4d2b-433f-ab81-dc498b76429c" providerId="ADAL" clId="{902C6854-8E6C-4444-8533-1534C4B29F3C}" dt="2023-03-09T13:05:56" v="1509" actId="478"/>
          <ac:picMkLst>
            <pc:docMk/>
            <pc:sldMk cId="109857222" sldId="256"/>
            <ac:picMk id="3" creationId="{724DA91D-2B00-F17D-7016-8C2665928342}"/>
          </ac:picMkLst>
        </pc:picChg>
        <pc:picChg chg="mod">
          <ac:chgData name="Nekelia Carai" userId="696063f2-4d2b-433f-ab81-dc498b76429c" providerId="ADAL" clId="{902C6854-8E6C-4444-8533-1534C4B29F3C}" dt="2023-03-09T13:08:50.164" v="1550" actId="1036"/>
          <ac:picMkLst>
            <pc:docMk/>
            <pc:sldMk cId="109857222" sldId="256"/>
            <ac:picMk id="5" creationId="{0DC3AC5D-4C2B-4387-0C0A-102F5A9E57AA}"/>
          </ac:picMkLst>
        </pc:picChg>
        <pc:picChg chg="add mod">
          <ac:chgData name="Nekelia Carai" userId="696063f2-4d2b-433f-ab81-dc498b76429c" providerId="ADAL" clId="{902C6854-8E6C-4444-8533-1534C4B29F3C}" dt="2023-03-09T13:08:50.164" v="1550" actId="1036"/>
          <ac:picMkLst>
            <pc:docMk/>
            <pc:sldMk cId="109857222" sldId="256"/>
            <ac:picMk id="8194" creationId="{11BB4461-5597-3F4A-69BB-AA38A227E050}"/>
          </ac:picMkLst>
        </pc:picChg>
        <pc:picChg chg="add mod">
          <ac:chgData name="Nekelia Carai" userId="696063f2-4d2b-433f-ab81-dc498b76429c" providerId="ADAL" clId="{902C6854-8E6C-4444-8533-1534C4B29F3C}" dt="2023-03-09T13:08:50.164" v="1550" actId="1036"/>
          <ac:picMkLst>
            <pc:docMk/>
            <pc:sldMk cId="109857222" sldId="256"/>
            <ac:picMk id="8196" creationId="{366DD4F0-2249-71B8-1DC2-584D85DF8308}"/>
          </ac:picMkLst>
        </pc:picChg>
      </pc:sldChg>
      <pc:sldChg chg="del">
        <pc:chgData name="Nekelia Carai" userId="696063f2-4d2b-433f-ab81-dc498b76429c" providerId="ADAL" clId="{902C6854-8E6C-4444-8533-1534C4B29F3C}" dt="2023-03-08T22:48:00.039" v="25" actId="47"/>
        <pc:sldMkLst>
          <pc:docMk/>
          <pc:sldMk cId="313758320" sldId="257"/>
        </pc:sldMkLst>
      </pc:sldChg>
      <pc:sldChg chg="del">
        <pc:chgData name="Nekelia Carai" userId="696063f2-4d2b-433f-ab81-dc498b76429c" providerId="ADAL" clId="{902C6854-8E6C-4444-8533-1534C4B29F3C}" dt="2023-03-08T22:48:00.245" v="26" actId="47"/>
        <pc:sldMkLst>
          <pc:docMk/>
          <pc:sldMk cId="212682184" sldId="258"/>
        </pc:sldMkLst>
      </pc:sldChg>
      <pc:sldChg chg="del">
        <pc:chgData name="Nekelia Carai" userId="696063f2-4d2b-433f-ab81-dc498b76429c" providerId="ADAL" clId="{902C6854-8E6C-4444-8533-1534C4B29F3C}" dt="2023-03-08T22:48:01.051" v="27" actId="47"/>
        <pc:sldMkLst>
          <pc:docMk/>
          <pc:sldMk cId="486176497" sldId="259"/>
        </pc:sldMkLst>
      </pc:sldChg>
      <pc:sldChg chg="del">
        <pc:chgData name="Nekelia Carai" userId="696063f2-4d2b-433f-ab81-dc498b76429c" providerId="ADAL" clId="{902C6854-8E6C-4444-8533-1534C4B29F3C}" dt="2023-03-08T22:47:59.628" v="23" actId="47"/>
        <pc:sldMkLst>
          <pc:docMk/>
          <pc:sldMk cId="1956500138" sldId="275"/>
        </pc:sldMkLst>
      </pc:sldChg>
      <pc:sldChg chg="del">
        <pc:chgData name="Nekelia Carai" userId="696063f2-4d2b-433f-ab81-dc498b76429c" providerId="ADAL" clId="{902C6854-8E6C-4444-8533-1534C4B29F3C}" dt="2023-03-08T22:47:59.848" v="24" actId="47"/>
        <pc:sldMkLst>
          <pc:docMk/>
          <pc:sldMk cId="3347399745" sldId="276"/>
        </pc:sldMkLst>
      </pc:sldChg>
      <pc:sldChg chg="del">
        <pc:chgData name="Nekelia Carai" userId="696063f2-4d2b-433f-ab81-dc498b76429c" providerId="ADAL" clId="{902C6854-8E6C-4444-8533-1534C4B29F3C}" dt="2023-03-08T22:47:52.160" v="5" actId="47"/>
        <pc:sldMkLst>
          <pc:docMk/>
          <pc:sldMk cId="1412674034" sldId="277"/>
        </pc:sldMkLst>
      </pc:sldChg>
      <pc:sldChg chg="addSp delSp modSp mod modAnim modNotesTx">
        <pc:chgData name="Nekelia Carai" userId="696063f2-4d2b-433f-ab81-dc498b76429c" providerId="ADAL" clId="{902C6854-8E6C-4444-8533-1534C4B29F3C}" dt="2023-03-09T12:45:43.699" v="1420" actId="14100"/>
        <pc:sldMkLst>
          <pc:docMk/>
          <pc:sldMk cId="2720491299" sldId="278"/>
        </pc:sldMkLst>
        <pc:spChg chg="del mod">
          <ac:chgData name="Nekelia Carai" userId="696063f2-4d2b-433f-ab81-dc498b76429c" providerId="ADAL" clId="{902C6854-8E6C-4444-8533-1534C4B29F3C}" dt="2023-03-09T00:27:20.868" v="497" actId="478"/>
          <ac:spMkLst>
            <pc:docMk/>
            <pc:sldMk cId="2720491299" sldId="278"/>
            <ac:spMk id="2" creationId="{206381AD-4C2B-4745-99B1-0BBCE6131A71}"/>
          </ac:spMkLst>
        </pc:spChg>
        <pc:spChg chg="mod">
          <ac:chgData name="Nekelia Carai" userId="696063f2-4d2b-433f-ab81-dc498b76429c" providerId="ADAL" clId="{902C6854-8E6C-4444-8533-1534C4B29F3C}" dt="2023-03-09T12:45:43.699" v="1420" actId="14100"/>
          <ac:spMkLst>
            <pc:docMk/>
            <pc:sldMk cId="2720491299" sldId="278"/>
            <ac:spMk id="32" creationId="{A393546D-882A-85B8-9E4B-39284550F098}"/>
          </ac:spMkLst>
        </pc:spChg>
        <pc:spChg chg="del mod">
          <ac:chgData name="Nekelia Carai" userId="696063f2-4d2b-433f-ab81-dc498b76429c" providerId="ADAL" clId="{902C6854-8E6C-4444-8533-1534C4B29F3C}" dt="2023-03-09T11:58:47.032" v="857" actId="478"/>
          <ac:spMkLst>
            <pc:docMk/>
            <pc:sldMk cId="2720491299" sldId="278"/>
            <ac:spMk id="34" creationId="{DB73905A-CD28-9802-60AF-593AB475AF2B}"/>
          </ac:spMkLst>
        </pc:spChg>
        <pc:spChg chg="mod">
          <ac:chgData name="Nekelia Carai" userId="696063f2-4d2b-433f-ab81-dc498b76429c" providerId="ADAL" clId="{902C6854-8E6C-4444-8533-1534C4B29F3C}" dt="2023-03-09T12:03:33.382" v="921" actId="207"/>
          <ac:spMkLst>
            <pc:docMk/>
            <pc:sldMk cId="2720491299" sldId="278"/>
            <ac:spMk id="35" creationId="{8931FB39-9199-9D02-8D2B-EE3F046AF286}"/>
          </ac:spMkLst>
        </pc:spChg>
        <pc:spChg chg="del mod">
          <ac:chgData name="Nekelia Carai" userId="696063f2-4d2b-433f-ab81-dc498b76429c" providerId="ADAL" clId="{902C6854-8E6C-4444-8533-1534C4B29F3C}" dt="2023-03-09T11:58:45.472" v="856" actId="478"/>
          <ac:spMkLst>
            <pc:docMk/>
            <pc:sldMk cId="2720491299" sldId="278"/>
            <ac:spMk id="37" creationId="{A9E6108E-124B-8F9D-AB72-7A4F2592A8F4}"/>
          </ac:spMkLst>
        </pc:spChg>
        <pc:spChg chg="add del mod">
          <ac:chgData name="Nekelia Carai" userId="696063f2-4d2b-433f-ab81-dc498b76429c" providerId="ADAL" clId="{902C6854-8E6C-4444-8533-1534C4B29F3C}" dt="2023-03-09T00:27:23.042" v="498" actId="478"/>
          <ac:spMkLst>
            <pc:docMk/>
            <pc:sldMk cId="2720491299" sldId="278"/>
            <ac:spMk id="39" creationId="{3B42E4AD-C2FD-8E68-9372-33428287ABC8}"/>
          </ac:spMkLst>
        </pc:spChg>
        <pc:spChg chg="add mod">
          <ac:chgData name="Nekelia Carai" userId="696063f2-4d2b-433f-ab81-dc498b76429c" providerId="ADAL" clId="{902C6854-8E6C-4444-8533-1534C4B29F3C}" dt="2023-03-09T12:43:29.692" v="1413" actId="1076"/>
          <ac:spMkLst>
            <pc:docMk/>
            <pc:sldMk cId="2720491299" sldId="278"/>
            <ac:spMk id="42" creationId="{955B01F4-88B2-4382-8169-AAC59F1CA220}"/>
          </ac:spMkLst>
        </pc:spChg>
        <pc:grpChg chg="add mod">
          <ac:chgData name="Nekelia Carai" userId="696063f2-4d2b-433f-ab81-dc498b76429c" providerId="ADAL" clId="{902C6854-8E6C-4444-8533-1534C4B29F3C}" dt="2023-03-09T12:01:30.355" v="889" actId="164"/>
          <ac:grpSpMkLst>
            <pc:docMk/>
            <pc:sldMk cId="2720491299" sldId="278"/>
            <ac:grpSpMk id="43" creationId="{019C00CE-90B2-CF66-DFEA-7C8B6A458FDE}"/>
          </ac:grpSpMkLst>
        </pc:grpChg>
        <pc:grpChg chg="add mod">
          <ac:chgData name="Nekelia Carai" userId="696063f2-4d2b-433f-ab81-dc498b76429c" providerId="ADAL" clId="{902C6854-8E6C-4444-8533-1534C4B29F3C}" dt="2023-03-09T12:43:29.692" v="1413" actId="1076"/>
          <ac:grpSpMkLst>
            <pc:docMk/>
            <pc:sldMk cId="2720491299" sldId="278"/>
            <ac:grpSpMk id="44" creationId="{F6604E1A-65F0-77C1-C18C-8B5539C57795}"/>
          </ac:grpSpMkLst>
        </pc:grpChg>
        <pc:picChg chg="add mod">
          <ac:chgData name="Nekelia Carai" userId="696063f2-4d2b-433f-ab81-dc498b76429c" providerId="ADAL" clId="{902C6854-8E6C-4444-8533-1534C4B29F3C}" dt="2023-03-09T12:43:29.692" v="1413" actId="1076"/>
          <ac:picMkLst>
            <pc:docMk/>
            <pc:sldMk cId="2720491299" sldId="278"/>
            <ac:picMk id="40" creationId="{AF9EE05A-84AE-B436-73A8-F78E1D9C140B}"/>
          </ac:picMkLst>
        </pc:picChg>
        <pc:picChg chg="add mod">
          <ac:chgData name="Nekelia Carai" userId="696063f2-4d2b-433f-ab81-dc498b76429c" providerId="ADAL" clId="{902C6854-8E6C-4444-8533-1534C4B29F3C}" dt="2023-03-09T12:43:07.713" v="1409" actId="1076"/>
          <ac:picMkLst>
            <pc:docMk/>
            <pc:sldMk cId="2720491299" sldId="278"/>
            <ac:picMk id="41" creationId="{8396680D-2C18-AD83-A29B-AEC269D03DE5}"/>
          </ac:picMkLst>
        </pc:picChg>
        <pc:picChg chg="add del mod">
          <ac:chgData name="Nekelia Carai" userId="696063f2-4d2b-433f-ab81-dc498b76429c" providerId="ADAL" clId="{902C6854-8E6C-4444-8533-1534C4B29F3C}" dt="2023-03-09T00:31:31.371" v="559" actId="478"/>
          <ac:picMkLst>
            <pc:docMk/>
            <pc:sldMk cId="2720491299" sldId="278"/>
            <ac:picMk id="6146" creationId="{958D44DC-06ED-ABBA-8573-94002ACBF13B}"/>
          </ac:picMkLst>
        </pc:picChg>
        <pc:picChg chg="add del mod">
          <ac:chgData name="Nekelia Carai" userId="696063f2-4d2b-433f-ab81-dc498b76429c" providerId="ADAL" clId="{902C6854-8E6C-4444-8533-1534C4B29F3C}" dt="2023-03-09T11:50:52.446" v="806" actId="21"/>
          <ac:picMkLst>
            <pc:docMk/>
            <pc:sldMk cId="2720491299" sldId="278"/>
            <ac:picMk id="6148" creationId="{DC920AE0-D9C9-A435-4F70-898EE296DC3B}"/>
          </ac:picMkLst>
        </pc:picChg>
        <pc:picChg chg="add mod">
          <ac:chgData name="Nekelia Carai" userId="696063f2-4d2b-433f-ab81-dc498b76429c" providerId="ADAL" clId="{902C6854-8E6C-4444-8533-1534C4B29F3C}" dt="2023-03-09T12:43:21.241" v="1412" actId="1076"/>
          <ac:picMkLst>
            <pc:docMk/>
            <pc:sldMk cId="2720491299" sldId="278"/>
            <ac:picMk id="6150" creationId="{1AB3F668-155A-45A1-2162-C63DB5B99B01}"/>
          </ac:picMkLst>
        </pc:picChg>
      </pc:sldChg>
      <pc:sldChg chg="addSp delSp modSp mod modAnim">
        <pc:chgData name="Nekelia Carai" userId="696063f2-4d2b-433f-ab81-dc498b76429c" providerId="ADAL" clId="{902C6854-8E6C-4444-8533-1534C4B29F3C}" dt="2023-03-09T12:51:25.081" v="1448"/>
        <pc:sldMkLst>
          <pc:docMk/>
          <pc:sldMk cId="3265416263" sldId="285"/>
        </pc:sldMkLst>
        <pc:spChg chg="mod">
          <ac:chgData name="Nekelia Carai" userId="696063f2-4d2b-433f-ab81-dc498b76429c" providerId="ADAL" clId="{902C6854-8E6C-4444-8533-1534C4B29F3C}" dt="2023-03-09T00:56:59.538" v="770" actId="14100"/>
          <ac:spMkLst>
            <pc:docMk/>
            <pc:sldMk cId="3265416263" sldId="285"/>
            <ac:spMk id="2" creationId="{2B393331-5D4A-4961-AB58-3DE7220FAF94}"/>
          </ac:spMkLst>
        </pc:spChg>
        <pc:spChg chg="mod">
          <ac:chgData name="Nekelia Carai" userId="696063f2-4d2b-433f-ab81-dc498b76429c" providerId="ADAL" clId="{902C6854-8E6C-4444-8533-1534C4B29F3C}" dt="2023-03-09T00:56:53.670" v="769" actId="1038"/>
          <ac:spMkLst>
            <pc:docMk/>
            <pc:sldMk cId="3265416263" sldId="285"/>
            <ac:spMk id="18" creationId="{5B558A55-DC5D-49F0-A4D0-F49F33EB583B}"/>
          </ac:spMkLst>
        </pc:spChg>
        <pc:spChg chg="mod">
          <ac:chgData name="Nekelia Carai" userId="696063f2-4d2b-433f-ab81-dc498b76429c" providerId="ADAL" clId="{902C6854-8E6C-4444-8533-1534C4B29F3C}" dt="2023-03-09T00:56:53.670" v="769" actId="1038"/>
          <ac:spMkLst>
            <pc:docMk/>
            <pc:sldMk cId="3265416263" sldId="285"/>
            <ac:spMk id="19" creationId="{B251CA05-7D56-47E6-9756-C119C1558F2E}"/>
          </ac:spMkLst>
        </pc:spChg>
        <pc:spChg chg="mod">
          <ac:chgData name="Nekelia Carai" userId="696063f2-4d2b-433f-ab81-dc498b76429c" providerId="ADAL" clId="{902C6854-8E6C-4444-8533-1534C4B29F3C}" dt="2023-03-09T00:56:53.670" v="769" actId="1038"/>
          <ac:spMkLst>
            <pc:docMk/>
            <pc:sldMk cId="3265416263" sldId="285"/>
            <ac:spMk id="20" creationId="{7D930977-3753-49D3-962C-D68A88D8CA65}"/>
          </ac:spMkLst>
        </pc:spChg>
        <pc:spChg chg="mod">
          <ac:chgData name="Nekelia Carai" userId="696063f2-4d2b-433f-ab81-dc498b76429c" providerId="ADAL" clId="{902C6854-8E6C-4444-8533-1534C4B29F3C}" dt="2023-03-09T00:57:18.708" v="780" actId="404"/>
          <ac:spMkLst>
            <pc:docMk/>
            <pc:sldMk cId="3265416263" sldId="285"/>
            <ac:spMk id="22" creationId="{2EBEB7C2-D7C3-497B-80DB-D6B9144C801F}"/>
          </ac:spMkLst>
        </pc:spChg>
        <pc:spChg chg="mod">
          <ac:chgData name="Nekelia Carai" userId="696063f2-4d2b-433f-ab81-dc498b76429c" providerId="ADAL" clId="{902C6854-8E6C-4444-8533-1534C4B29F3C}" dt="2023-03-09T11:54:54.026" v="847" actId="14100"/>
          <ac:spMkLst>
            <pc:docMk/>
            <pc:sldMk cId="3265416263" sldId="285"/>
            <ac:spMk id="29" creationId="{872A2ED4-4721-0A67-F848-FE3476A34552}"/>
          </ac:spMkLst>
        </pc:spChg>
        <pc:spChg chg="mod">
          <ac:chgData name="Nekelia Carai" userId="696063f2-4d2b-433f-ab81-dc498b76429c" providerId="ADAL" clId="{902C6854-8E6C-4444-8533-1534C4B29F3C}" dt="2023-03-09T00:17:53.917" v="380" actId="14100"/>
          <ac:spMkLst>
            <pc:docMk/>
            <pc:sldMk cId="3265416263" sldId="285"/>
            <ac:spMk id="30" creationId="{B30F9122-4EAB-D1CD-34EA-83D88B9684AB}"/>
          </ac:spMkLst>
        </pc:spChg>
        <pc:spChg chg="mod">
          <ac:chgData name="Nekelia Carai" userId="696063f2-4d2b-433f-ab81-dc498b76429c" providerId="ADAL" clId="{902C6854-8E6C-4444-8533-1534C4B29F3C}" dt="2023-03-09T00:18:00.215" v="381" actId="14100"/>
          <ac:spMkLst>
            <pc:docMk/>
            <pc:sldMk cId="3265416263" sldId="285"/>
            <ac:spMk id="31" creationId="{76864566-52FA-6A5F-6E11-40E4762B4BFC}"/>
          </ac:spMkLst>
        </pc:spChg>
        <pc:spChg chg="mod">
          <ac:chgData name="Nekelia Carai" userId="696063f2-4d2b-433f-ab81-dc498b76429c" providerId="ADAL" clId="{902C6854-8E6C-4444-8533-1534C4B29F3C}" dt="2023-03-09T00:17:53.917" v="380" actId="14100"/>
          <ac:spMkLst>
            <pc:docMk/>
            <pc:sldMk cId="3265416263" sldId="285"/>
            <ac:spMk id="32" creationId="{AF704F15-E611-E276-834F-957FC67EDAFC}"/>
          </ac:spMkLst>
        </pc:spChg>
        <pc:spChg chg="mod">
          <ac:chgData name="Nekelia Carai" userId="696063f2-4d2b-433f-ab81-dc498b76429c" providerId="ADAL" clId="{902C6854-8E6C-4444-8533-1534C4B29F3C}" dt="2023-03-09T00:18:00.215" v="381" actId="14100"/>
          <ac:spMkLst>
            <pc:docMk/>
            <pc:sldMk cId="3265416263" sldId="285"/>
            <ac:spMk id="33" creationId="{FCB6F66F-7FD2-E4F6-72A9-E6C745E17BA6}"/>
          </ac:spMkLst>
        </pc:spChg>
        <pc:spChg chg="mod">
          <ac:chgData name="Nekelia Carai" userId="696063f2-4d2b-433f-ab81-dc498b76429c" providerId="ADAL" clId="{902C6854-8E6C-4444-8533-1534C4B29F3C}" dt="2023-03-09T00:17:53.917" v="380" actId="14100"/>
          <ac:spMkLst>
            <pc:docMk/>
            <pc:sldMk cId="3265416263" sldId="285"/>
            <ac:spMk id="34" creationId="{A55B836C-3099-295F-7AB7-84D4D8D0641C}"/>
          </ac:spMkLst>
        </pc:spChg>
        <pc:spChg chg="del mod">
          <ac:chgData name="Nekelia Carai" userId="696063f2-4d2b-433f-ab81-dc498b76429c" providerId="ADAL" clId="{902C6854-8E6C-4444-8533-1534C4B29F3C}" dt="2023-03-09T00:25:29.958" v="454" actId="478"/>
          <ac:spMkLst>
            <pc:docMk/>
            <pc:sldMk cId="3265416263" sldId="285"/>
            <ac:spMk id="40" creationId="{6F2F41BE-CE9F-0F0B-9B3C-572753B6082D}"/>
          </ac:spMkLst>
        </pc:spChg>
        <pc:spChg chg="add mod">
          <ac:chgData name="Nekelia Carai" userId="696063f2-4d2b-433f-ab81-dc498b76429c" providerId="ADAL" clId="{902C6854-8E6C-4444-8533-1534C4B29F3C}" dt="2023-03-09T00:45:22.096" v="631" actId="1076"/>
          <ac:spMkLst>
            <pc:docMk/>
            <pc:sldMk cId="3265416263" sldId="285"/>
            <ac:spMk id="42" creationId="{A4107DC5-DB74-FAF4-E9D3-1A84FBCBD7F7}"/>
          </ac:spMkLst>
        </pc:spChg>
        <pc:grpChg chg="mod">
          <ac:chgData name="Nekelia Carai" userId="696063f2-4d2b-433f-ab81-dc498b76429c" providerId="ADAL" clId="{902C6854-8E6C-4444-8533-1534C4B29F3C}" dt="2023-03-09T00:18:49.827" v="407" actId="14100"/>
          <ac:grpSpMkLst>
            <pc:docMk/>
            <pc:sldMk cId="3265416263" sldId="285"/>
            <ac:grpSpMk id="21" creationId="{92187E71-F354-4022-A1A8-34A7FE507D25}"/>
          </ac:grpSpMkLst>
        </pc:grpChg>
      </pc:sldChg>
      <pc:sldChg chg="addSp delSp modSp del mod">
        <pc:chgData name="Nekelia Carai" userId="696063f2-4d2b-433f-ab81-dc498b76429c" providerId="ADAL" clId="{902C6854-8E6C-4444-8533-1534C4B29F3C}" dt="2023-03-09T13:02:41.795" v="1481" actId="47"/>
        <pc:sldMkLst>
          <pc:docMk/>
          <pc:sldMk cId="1299181792" sldId="288"/>
        </pc:sldMkLst>
        <pc:spChg chg="mod">
          <ac:chgData name="Nekelia Carai" userId="696063f2-4d2b-433f-ab81-dc498b76429c" providerId="ADAL" clId="{902C6854-8E6C-4444-8533-1534C4B29F3C}" dt="2023-03-09T12:59:08.771" v="1469" actId="20577"/>
          <ac:spMkLst>
            <pc:docMk/>
            <pc:sldMk cId="1299181792" sldId="288"/>
            <ac:spMk id="2" creationId="{41B078BF-BB55-45F1-98EB-D3C28236B939}"/>
          </ac:spMkLst>
        </pc:spChg>
        <pc:spChg chg="del">
          <ac:chgData name="Nekelia Carai" userId="696063f2-4d2b-433f-ab81-dc498b76429c" providerId="ADAL" clId="{902C6854-8E6C-4444-8533-1534C4B29F3C}" dt="2023-03-09T12:57:41.610" v="1454" actId="478"/>
          <ac:spMkLst>
            <pc:docMk/>
            <pc:sldMk cId="1299181792" sldId="288"/>
            <ac:spMk id="3" creationId="{9AB372E5-B52D-42F1-809A-41D6C7512D8D}"/>
          </ac:spMkLst>
        </pc:spChg>
        <pc:spChg chg="del">
          <ac:chgData name="Nekelia Carai" userId="696063f2-4d2b-433f-ab81-dc498b76429c" providerId="ADAL" clId="{902C6854-8E6C-4444-8533-1534C4B29F3C}" dt="2023-03-09T12:57:39.722" v="1453" actId="478"/>
          <ac:spMkLst>
            <pc:docMk/>
            <pc:sldMk cId="1299181792" sldId="288"/>
            <ac:spMk id="4" creationId="{77BC53EA-B6B5-44D2-AF3A-64482079B88F}"/>
          </ac:spMkLst>
        </pc:spChg>
        <pc:spChg chg="del">
          <ac:chgData name="Nekelia Carai" userId="696063f2-4d2b-433f-ab81-dc498b76429c" providerId="ADAL" clId="{902C6854-8E6C-4444-8533-1534C4B29F3C}" dt="2023-03-09T12:57:36.985" v="1452" actId="478"/>
          <ac:spMkLst>
            <pc:docMk/>
            <pc:sldMk cId="1299181792" sldId="288"/>
            <ac:spMk id="5" creationId="{19C20206-9B9D-4AE7-B78C-27425C437B32}"/>
          </ac:spMkLst>
        </pc:spChg>
        <pc:spChg chg="del">
          <ac:chgData name="Nekelia Carai" userId="696063f2-4d2b-433f-ab81-dc498b76429c" providerId="ADAL" clId="{902C6854-8E6C-4444-8533-1534C4B29F3C}" dt="2023-03-09T12:57:35.258" v="1451" actId="478"/>
          <ac:spMkLst>
            <pc:docMk/>
            <pc:sldMk cId="1299181792" sldId="288"/>
            <ac:spMk id="6" creationId="{D6DA3FC2-FB85-4082-B244-2C534AE1D7C8}"/>
          </ac:spMkLst>
        </pc:spChg>
        <pc:spChg chg="add mod ord">
          <ac:chgData name="Nekelia Carai" userId="696063f2-4d2b-433f-ab81-dc498b76429c" providerId="ADAL" clId="{902C6854-8E6C-4444-8533-1534C4B29F3C}" dt="2023-03-09T12:59:41.847" v="1479" actId="171"/>
          <ac:spMkLst>
            <pc:docMk/>
            <pc:sldMk cId="1299181792" sldId="288"/>
            <ac:spMk id="8" creationId="{7BF14335-6832-30E8-1435-9D33A66F8BF4}"/>
          </ac:spMkLst>
        </pc:spChg>
        <pc:picChg chg="add mod">
          <ac:chgData name="Nekelia Carai" userId="696063f2-4d2b-433f-ab81-dc498b76429c" providerId="ADAL" clId="{902C6854-8E6C-4444-8533-1534C4B29F3C}" dt="2023-03-09T12:59:45.833" v="1480" actId="1076"/>
          <ac:picMkLst>
            <pc:docMk/>
            <pc:sldMk cId="1299181792" sldId="288"/>
            <ac:picMk id="7" creationId="{3472D1A6-5960-1EFD-5B5F-3A0C28307AE9}"/>
          </ac:picMkLst>
        </pc:picChg>
      </pc:sldChg>
      <pc:sldChg chg="addSp delSp modSp del mod ord">
        <pc:chgData name="Nekelia Carai" userId="696063f2-4d2b-433f-ab81-dc498b76429c" providerId="ADAL" clId="{902C6854-8E6C-4444-8533-1534C4B29F3C}" dt="2023-03-09T13:02:42.856" v="1482" actId="47"/>
        <pc:sldMkLst>
          <pc:docMk/>
          <pc:sldMk cId="3432588958" sldId="294"/>
        </pc:sldMkLst>
        <pc:spChg chg="mod">
          <ac:chgData name="Nekelia Carai" userId="696063f2-4d2b-433f-ab81-dc498b76429c" providerId="ADAL" clId="{902C6854-8E6C-4444-8533-1534C4B29F3C}" dt="2023-03-08T23:00:05.935" v="149" actId="207"/>
          <ac:spMkLst>
            <pc:docMk/>
            <pc:sldMk cId="3432588958" sldId="294"/>
            <ac:spMk id="2" creationId="{E5591F05-A253-452B-AD75-D33FD1D3F573}"/>
          </ac:spMkLst>
        </pc:spChg>
        <pc:spChg chg="mod">
          <ac:chgData name="Nekelia Carai" userId="696063f2-4d2b-433f-ab81-dc498b76429c" providerId="ADAL" clId="{902C6854-8E6C-4444-8533-1534C4B29F3C}" dt="2023-03-08T22:59:24.833" v="146" actId="20577"/>
          <ac:spMkLst>
            <pc:docMk/>
            <pc:sldMk cId="3432588958" sldId="294"/>
            <ac:spMk id="3" creationId="{B1388F3E-2992-4230-9F1D-052A3A873449}"/>
          </ac:spMkLst>
        </pc:spChg>
        <pc:spChg chg="mod">
          <ac:chgData name="Nekelia Carai" userId="696063f2-4d2b-433f-ab81-dc498b76429c" providerId="ADAL" clId="{902C6854-8E6C-4444-8533-1534C4B29F3C}" dt="2023-03-08T22:59:28.522" v="147" actId="20577"/>
          <ac:spMkLst>
            <pc:docMk/>
            <pc:sldMk cId="3432588958" sldId="294"/>
            <ac:spMk id="4" creationId="{CDB1F2E3-3845-47C5-BBF8-D9870A1C02E2}"/>
          </ac:spMkLst>
        </pc:spChg>
        <pc:spChg chg="mod">
          <ac:chgData name="Nekelia Carai" userId="696063f2-4d2b-433f-ab81-dc498b76429c" providerId="ADAL" clId="{902C6854-8E6C-4444-8533-1534C4B29F3C}" dt="2023-03-08T22:59:32.217" v="148" actId="20577"/>
          <ac:spMkLst>
            <pc:docMk/>
            <pc:sldMk cId="3432588958" sldId="294"/>
            <ac:spMk id="5" creationId="{7DC021A0-50F0-4E29-83FE-2366565D30B3}"/>
          </ac:spMkLst>
        </pc:spChg>
        <pc:spChg chg="del">
          <ac:chgData name="Nekelia Carai" userId="696063f2-4d2b-433f-ab81-dc498b76429c" providerId="ADAL" clId="{902C6854-8E6C-4444-8533-1534C4B29F3C}" dt="2023-03-08T22:59:02.009" v="121" actId="478"/>
          <ac:spMkLst>
            <pc:docMk/>
            <pc:sldMk cId="3432588958" sldId="294"/>
            <ac:spMk id="8" creationId="{378F92C0-A792-4524-8DA8-3CFD1643202B}"/>
          </ac:spMkLst>
        </pc:spChg>
        <pc:spChg chg="del">
          <ac:chgData name="Nekelia Carai" userId="696063f2-4d2b-433f-ab81-dc498b76429c" providerId="ADAL" clId="{902C6854-8E6C-4444-8533-1534C4B29F3C}" dt="2023-03-08T22:59:00.258" v="120" actId="478"/>
          <ac:spMkLst>
            <pc:docMk/>
            <pc:sldMk cId="3432588958" sldId="294"/>
            <ac:spMk id="9" creationId="{785636EB-3ADE-40EA-9BAA-6B66EF22EBF2}"/>
          </ac:spMkLst>
        </pc:spChg>
        <pc:spChg chg="add mod ord">
          <ac:chgData name="Nekelia Carai" userId="696063f2-4d2b-433f-ab81-dc498b76429c" providerId="ADAL" clId="{902C6854-8E6C-4444-8533-1534C4B29F3C}" dt="2023-03-09T11:44:50.796" v="795" actId="14100"/>
          <ac:spMkLst>
            <pc:docMk/>
            <pc:sldMk cId="3432588958" sldId="294"/>
            <ac:spMk id="10" creationId="{2C9459D0-36E7-1F0F-95C3-50F89E4B66C0}"/>
          </ac:spMkLst>
        </pc:spChg>
        <pc:spChg chg="add mod">
          <ac:chgData name="Nekelia Carai" userId="696063f2-4d2b-433f-ab81-dc498b76429c" providerId="ADAL" clId="{902C6854-8E6C-4444-8533-1534C4B29F3C}" dt="2023-03-08T23:00:28.663" v="156" actId="122"/>
          <ac:spMkLst>
            <pc:docMk/>
            <pc:sldMk cId="3432588958" sldId="294"/>
            <ac:spMk id="11" creationId="{E2E44E58-ACCC-0D6B-D9E6-824B0FBFC08B}"/>
          </ac:spMkLst>
        </pc:spChg>
        <pc:picChg chg="add del mod">
          <ac:chgData name="Nekelia Carai" userId="696063f2-4d2b-433f-ab81-dc498b76429c" providerId="ADAL" clId="{902C6854-8E6C-4444-8533-1534C4B29F3C}" dt="2023-03-09T12:03:48.611" v="922" actId="478"/>
          <ac:picMkLst>
            <pc:docMk/>
            <pc:sldMk cId="3432588958" sldId="294"/>
            <ac:picMk id="2050" creationId="{F58CB639-0B5F-5535-56F8-3B1B2C6E0613}"/>
          </ac:picMkLst>
        </pc:picChg>
        <pc:picChg chg="add del mod">
          <ac:chgData name="Nekelia Carai" userId="696063f2-4d2b-433f-ab81-dc498b76429c" providerId="ADAL" clId="{902C6854-8E6C-4444-8533-1534C4B29F3C}" dt="2023-03-09T11:49:37.924" v="802" actId="21"/>
          <ac:picMkLst>
            <pc:docMk/>
            <pc:sldMk cId="3432588958" sldId="294"/>
            <ac:picMk id="2052" creationId="{B103DA4C-BE71-8D48-464B-C9D4C3799A8B}"/>
          </ac:picMkLst>
        </pc:picChg>
      </pc:sldChg>
      <pc:sldChg chg="del">
        <pc:chgData name="Nekelia Carai" userId="696063f2-4d2b-433f-ab81-dc498b76429c" providerId="ADAL" clId="{902C6854-8E6C-4444-8533-1534C4B29F3C}" dt="2023-03-08T22:47:56.537" v="11" actId="47"/>
        <pc:sldMkLst>
          <pc:docMk/>
          <pc:sldMk cId="2366296285" sldId="306"/>
        </pc:sldMkLst>
      </pc:sldChg>
      <pc:sldChg chg="del">
        <pc:chgData name="Nekelia Carai" userId="696063f2-4d2b-433f-ab81-dc498b76429c" providerId="ADAL" clId="{902C6854-8E6C-4444-8533-1534C4B29F3C}" dt="2023-03-08T22:47:58.652" v="18" actId="47"/>
        <pc:sldMkLst>
          <pc:docMk/>
          <pc:sldMk cId="283521569" sldId="313"/>
        </pc:sldMkLst>
      </pc:sldChg>
      <pc:sldChg chg="del">
        <pc:chgData name="Nekelia Carai" userId="696063f2-4d2b-433f-ab81-dc498b76429c" providerId="ADAL" clId="{902C6854-8E6C-4444-8533-1534C4B29F3C}" dt="2023-03-08T22:47:59.205" v="21" actId="47"/>
        <pc:sldMkLst>
          <pc:docMk/>
          <pc:sldMk cId="2876252340" sldId="314"/>
        </pc:sldMkLst>
      </pc:sldChg>
      <pc:sldChg chg="del">
        <pc:chgData name="Nekelia Carai" userId="696063f2-4d2b-433f-ab81-dc498b76429c" providerId="ADAL" clId="{902C6854-8E6C-4444-8533-1534C4B29F3C}" dt="2023-03-08T22:47:59.013" v="20" actId="47"/>
        <pc:sldMkLst>
          <pc:docMk/>
          <pc:sldMk cId="885242968" sldId="315"/>
        </pc:sldMkLst>
      </pc:sldChg>
      <pc:sldChg chg="del">
        <pc:chgData name="Nekelia Carai" userId="696063f2-4d2b-433f-ab81-dc498b76429c" providerId="ADAL" clId="{902C6854-8E6C-4444-8533-1534C4B29F3C}" dt="2023-03-08T22:47:59.423" v="22" actId="47"/>
        <pc:sldMkLst>
          <pc:docMk/>
          <pc:sldMk cId="427558806" sldId="317"/>
        </pc:sldMkLst>
      </pc:sldChg>
      <pc:sldChg chg="del">
        <pc:chgData name="Nekelia Carai" userId="696063f2-4d2b-433f-ab81-dc498b76429c" providerId="ADAL" clId="{902C6854-8E6C-4444-8533-1534C4B29F3C}" dt="2023-03-08T22:47:58.825" v="19" actId="47"/>
        <pc:sldMkLst>
          <pc:docMk/>
          <pc:sldMk cId="1548258251" sldId="319"/>
        </pc:sldMkLst>
      </pc:sldChg>
      <pc:sldChg chg="del">
        <pc:chgData name="Nekelia Carai" userId="696063f2-4d2b-433f-ab81-dc498b76429c" providerId="ADAL" clId="{902C6854-8E6C-4444-8533-1534C4B29F3C}" dt="2023-03-08T22:47:43.966" v="0" actId="47"/>
        <pc:sldMkLst>
          <pc:docMk/>
          <pc:sldMk cId="3286393412" sldId="321"/>
        </pc:sldMkLst>
      </pc:sldChg>
      <pc:sldChg chg="del">
        <pc:chgData name="Nekelia Carai" userId="696063f2-4d2b-433f-ab81-dc498b76429c" providerId="ADAL" clId="{902C6854-8E6C-4444-8533-1534C4B29F3C}" dt="2023-03-08T22:47:49.567" v="3" actId="47"/>
        <pc:sldMkLst>
          <pc:docMk/>
          <pc:sldMk cId="1165525811" sldId="322"/>
        </pc:sldMkLst>
      </pc:sldChg>
      <pc:sldChg chg="del">
        <pc:chgData name="Nekelia Carai" userId="696063f2-4d2b-433f-ab81-dc498b76429c" providerId="ADAL" clId="{902C6854-8E6C-4444-8533-1534C4B29F3C}" dt="2023-03-08T22:47:53.641" v="6" actId="47"/>
        <pc:sldMkLst>
          <pc:docMk/>
          <pc:sldMk cId="900789299" sldId="333"/>
        </pc:sldMkLst>
      </pc:sldChg>
      <pc:sldChg chg="del">
        <pc:chgData name="Nekelia Carai" userId="696063f2-4d2b-433f-ab81-dc498b76429c" providerId="ADAL" clId="{902C6854-8E6C-4444-8533-1534C4B29F3C}" dt="2023-03-08T22:47:54.727" v="7" actId="47"/>
        <pc:sldMkLst>
          <pc:docMk/>
          <pc:sldMk cId="2375582155" sldId="334"/>
        </pc:sldMkLst>
      </pc:sldChg>
      <pc:sldChg chg="del">
        <pc:chgData name="Nekelia Carai" userId="696063f2-4d2b-433f-ab81-dc498b76429c" providerId="ADAL" clId="{902C6854-8E6C-4444-8533-1534C4B29F3C}" dt="2023-03-08T22:47:55.843" v="9" actId="47"/>
        <pc:sldMkLst>
          <pc:docMk/>
          <pc:sldMk cId="3298262503" sldId="335"/>
        </pc:sldMkLst>
      </pc:sldChg>
      <pc:sldChg chg="del">
        <pc:chgData name="Nekelia Carai" userId="696063f2-4d2b-433f-ab81-dc498b76429c" providerId="ADAL" clId="{902C6854-8E6C-4444-8533-1534C4B29F3C}" dt="2023-03-08T22:47:56.207" v="10" actId="47"/>
        <pc:sldMkLst>
          <pc:docMk/>
          <pc:sldMk cId="1414052741" sldId="336"/>
        </pc:sldMkLst>
      </pc:sldChg>
      <pc:sldChg chg="del">
        <pc:chgData name="Nekelia Carai" userId="696063f2-4d2b-433f-ab81-dc498b76429c" providerId="ADAL" clId="{902C6854-8E6C-4444-8533-1534C4B29F3C}" dt="2023-03-08T22:47:56.884" v="12" actId="47"/>
        <pc:sldMkLst>
          <pc:docMk/>
          <pc:sldMk cId="1565654066" sldId="337"/>
        </pc:sldMkLst>
      </pc:sldChg>
      <pc:sldChg chg="del">
        <pc:chgData name="Nekelia Carai" userId="696063f2-4d2b-433f-ab81-dc498b76429c" providerId="ADAL" clId="{902C6854-8E6C-4444-8533-1534C4B29F3C}" dt="2023-03-08T22:47:57.120" v="13" actId="47"/>
        <pc:sldMkLst>
          <pc:docMk/>
          <pc:sldMk cId="3687203648" sldId="338"/>
        </pc:sldMkLst>
      </pc:sldChg>
      <pc:sldChg chg="del">
        <pc:chgData name="Nekelia Carai" userId="696063f2-4d2b-433f-ab81-dc498b76429c" providerId="ADAL" clId="{902C6854-8E6C-4444-8533-1534C4B29F3C}" dt="2023-03-08T22:47:58.082" v="15" actId="47"/>
        <pc:sldMkLst>
          <pc:docMk/>
          <pc:sldMk cId="3294723861" sldId="340"/>
        </pc:sldMkLst>
      </pc:sldChg>
      <pc:sldChg chg="del">
        <pc:chgData name="Nekelia Carai" userId="696063f2-4d2b-433f-ab81-dc498b76429c" providerId="ADAL" clId="{902C6854-8E6C-4444-8533-1534C4B29F3C}" dt="2023-03-08T22:47:58.319" v="16" actId="47"/>
        <pc:sldMkLst>
          <pc:docMk/>
          <pc:sldMk cId="1809194376" sldId="341"/>
        </pc:sldMkLst>
      </pc:sldChg>
      <pc:sldChg chg="addSp delSp modSp del mod ord setBg setClrOvrMap">
        <pc:chgData name="Nekelia Carai" userId="696063f2-4d2b-433f-ab81-dc498b76429c" providerId="ADAL" clId="{902C6854-8E6C-4444-8533-1534C4B29F3C}" dt="2023-03-09T13:02:45.178" v="1484" actId="47"/>
        <pc:sldMkLst>
          <pc:docMk/>
          <pc:sldMk cId="1463001291" sldId="376"/>
        </pc:sldMkLst>
        <pc:spChg chg="add mod">
          <ac:chgData name="Nekelia Carai" userId="696063f2-4d2b-433f-ab81-dc498b76429c" providerId="ADAL" clId="{902C6854-8E6C-4444-8533-1534C4B29F3C}" dt="2023-03-09T00:53:11.541" v="701" actId="26606"/>
          <ac:spMkLst>
            <pc:docMk/>
            <pc:sldMk cId="1463001291" sldId="376"/>
            <ac:spMk id="2" creationId="{F5FEDA18-FB3A-DDD5-0623-0F446E6944A9}"/>
          </ac:spMkLst>
        </pc:spChg>
        <pc:spChg chg="add del mod">
          <ac:chgData name="Nekelia Carai" userId="696063f2-4d2b-433f-ab81-dc498b76429c" providerId="ADAL" clId="{902C6854-8E6C-4444-8533-1534C4B29F3C}" dt="2023-03-09T00:52:54.405" v="697" actId="931"/>
          <ac:spMkLst>
            <pc:docMk/>
            <pc:sldMk cId="1463001291" sldId="376"/>
            <ac:spMk id="3" creationId="{F0F75B31-A778-4059-9EF6-3348C42164DD}"/>
          </ac:spMkLst>
        </pc:spChg>
        <pc:spChg chg="add del">
          <ac:chgData name="Nekelia Carai" userId="696063f2-4d2b-433f-ab81-dc498b76429c" providerId="ADAL" clId="{902C6854-8E6C-4444-8533-1534C4B29F3C}" dt="2023-03-09T00:53:11.541" v="701" actId="26606"/>
          <ac:spMkLst>
            <pc:docMk/>
            <pc:sldMk cId="1463001291" sldId="376"/>
            <ac:spMk id="9" creationId="{AB58EF07-17C2-48CF-ABB0-EEF1F17CB8F0}"/>
          </ac:spMkLst>
        </pc:spChg>
        <pc:spChg chg="add del">
          <ac:chgData name="Nekelia Carai" userId="696063f2-4d2b-433f-ab81-dc498b76429c" providerId="ADAL" clId="{902C6854-8E6C-4444-8533-1534C4B29F3C}" dt="2023-03-09T00:53:11.541" v="701" actId="26606"/>
          <ac:spMkLst>
            <pc:docMk/>
            <pc:sldMk cId="1463001291" sldId="376"/>
            <ac:spMk id="10" creationId="{AF2F604E-43BE-4DC3-B983-E071523364F8}"/>
          </ac:spMkLst>
        </pc:spChg>
        <pc:spChg chg="del">
          <ac:chgData name="Nekelia Carai" userId="696063f2-4d2b-433f-ab81-dc498b76429c" providerId="ADAL" clId="{902C6854-8E6C-4444-8533-1534C4B29F3C}" dt="2023-03-08T22:57:49.525" v="113" actId="478"/>
          <ac:spMkLst>
            <pc:docMk/>
            <pc:sldMk cId="1463001291" sldId="376"/>
            <ac:spMk id="11" creationId="{B32BF815-8B16-4320-88A9-582102802117}"/>
          </ac:spMkLst>
        </pc:spChg>
        <pc:spChg chg="add del">
          <ac:chgData name="Nekelia Carai" userId="696063f2-4d2b-433f-ab81-dc498b76429c" providerId="ADAL" clId="{902C6854-8E6C-4444-8533-1534C4B29F3C}" dt="2023-03-09T00:53:11.541" v="701" actId="26606"/>
          <ac:spMkLst>
            <pc:docMk/>
            <pc:sldMk cId="1463001291" sldId="376"/>
            <ac:spMk id="12" creationId="{0671A8AE-40A1-4631-A6B8-581AFF065482}"/>
          </ac:spMkLst>
        </pc:spChg>
        <pc:spChg chg="add del">
          <ac:chgData name="Nekelia Carai" userId="696063f2-4d2b-433f-ab81-dc498b76429c" providerId="ADAL" clId="{902C6854-8E6C-4444-8533-1534C4B29F3C}" dt="2023-03-09T00:53:11.541" v="701" actId="26606"/>
          <ac:spMkLst>
            <pc:docMk/>
            <pc:sldMk cId="1463001291" sldId="376"/>
            <ac:spMk id="13" creationId="{08C9B587-E65E-4B52-B37C-ABEBB6E87928}"/>
          </ac:spMkLst>
        </pc:spChg>
        <pc:spChg chg="del">
          <ac:chgData name="Nekelia Carai" userId="696063f2-4d2b-433f-ab81-dc498b76429c" providerId="ADAL" clId="{902C6854-8E6C-4444-8533-1534C4B29F3C}" dt="2023-03-08T22:57:49.525" v="113" actId="478"/>
          <ac:spMkLst>
            <pc:docMk/>
            <pc:sldMk cId="1463001291" sldId="376"/>
            <ac:spMk id="14" creationId="{8FDFB81B-BB8D-4ABB-B85B-68A7E09B4EE5}"/>
          </ac:spMkLst>
        </pc:spChg>
        <pc:spChg chg="del">
          <ac:chgData name="Nekelia Carai" userId="696063f2-4d2b-433f-ab81-dc498b76429c" providerId="ADAL" clId="{902C6854-8E6C-4444-8533-1534C4B29F3C}" dt="2023-03-08T22:57:49.525" v="113" actId="478"/>
          <ac:spMkLst>
            <pc:docMk/>
            <pc:sldMk cId="1463001291" sldId="376"/>
            <ac:spMk id="15" creationId="{CC12280B-421F-4ACC-BBFC-C252614F5BE4}"/>
          </ac:spMkLst>
        </pc:spChg>
        <pc:spChg chg="del">
          <ac:chgData name="Nekelia Carai" userId="696063f2-4d2b-433f-ab81-dc498b76429c" providerId="ADAL" clId="{902C6854-8E6C-4444-8533-1534C4B29F3C}" dt="2023-03-08T22:57:49.525" v="113" actId="478"/>
          <ac:spMkLst>
            <pc:docMk/>
            <pc:sldMk cId="1463001291" sldId="376"/>
            <ac:spMk id="16" creationId="{906F981F-4B5E-420B-81AB-CEBB05B3634F}"/>
          </ac:spMkLst>
        </pc:spChg>
        <pc:spChg chg="del">
          <ac:chgData name="Nekelia Carai" userId="696063f2-4d2b-433f-ab81-dc498b76429c" providerId="ADAL" clId="{902C6854-8E6C-4444-8533-1534C4B29F3C}" dt="2023-03-08T22:57:49.525" v="113" actId="478"/>
          <ac:spMkLst>
            <pc:docMk/>
            <pc:sldMk cId="1463001291" sldId="376"/>
            <ac:spMk id="17" creationId="{415A71B3-8483-441F-9C22-77463F50B0ED}"/>
          </ac:spMkLst>
        </pc:spChg>
        <pc:spChg chg="del">
          <ac:chgData name="Nekelia Carai" userId="696063f2-4d2b-433f-ab81-dc498b76429c" providerId="ADAL" clId="{902C6854-8E6C-4444-8533-1534C4B29F3C}" dt="2023-03-08T22:57:49.525" v="113" actId="478"/>
          <ac:spMkLst>
            <pc:docMk/>
            <pc:sldMk cId="1463001291" sldId="376"/>
            <ac:spMk id="18" creationId="{1E1A74CC-C943-4B3A-A2C0-17361CF26187}"/>
          </ac:spMkLst>
        </pc:spChg>
        <pc:spChg chg="del">
          <ac:chgData name="Nekelia Carai" userId="696063f2-4d2b-433f-ab81-dc498b76429c" providerId="ADAL" clId="{902C6854-8E6C-4444-8533-1534C4B29F3C}" dt="2023-03-08T22:57:49.525" v="113" actId="478"/>
          <ac:spMkLst>
            <pc:docMk/>
            <pc:sldMk cId="1463001291" sldId="376"/>
            <ac:spMk id="19" creationId="{7AAC81E7-20C3-4BA6-9535-5535FC1910D3}"/>
          </ac:spMkLst>
        </pc:spChg>
        <pc:spChg chg="del">
          <ac:chgData name="Nekelia Carai" userId="696063f2-4d2b-433f-ab81-dc498b76429c" providerId="ADAL" clId="{902C6854-8E6C-4444-8533-1534C4B29F3C}" dt="2023-03-08T22:57:49.525" v="113" actId="478"/>
          <ac:spMkLst>
            <pc:docMk/>
            <pc:sldMk cId="1463001291" sldId="376"/>
            <ac:spMk id="20" creationId="{408FFDDE-2852-43B4-8F21-3DC9135EF10C}"/>
          </ac:spMkLst>
        </pc:spChg>
        <pc:picChg chg="add del mod">
          <ac:chgData name="Nekelia Carai" userId="696063f2-4d2b-433f-ab81-dc498b76429c" providerId="ADAL" clId="{902C6854-8E6C-4444-8533-1534C4B29F3C}" dt="2023-03-09T00:35:11.383" v="581" actId="931"/>
          <ac:picMkLst>
            <pc:docMk/>
            <pc:sldMk cId="1463001291" sldId="376"/>
            <ac:picMk id="5" creationId="{AF0682F5-B5AC-9208-5014-A3C37C2E6648}"/>
          </ac:picMkLst>
        </pc:picChg>
        <pc:picChg chg="add mod">
          <ac:chgData name="Nekelia Carai" userId="696063f2-4d2b-433f-ab81-dc498b76429c" providerId="ADAL" clId="{902C6854-8E6C-4444-8533-1534C4B29F3C}" dt="2023-03-09T00:53:11.541" v="701" actId="26606"/>
          <ac:picMkLst>
            <pc:docMk/>
            <pc:sldMk cId="1463001291" sldId="376"/>
            <ac:picMk id="7" creationId="{87FE78FC-CC88-7A4F-021B-D3626181C07B}"/>
          </ac:picMkLst>
        </pc:picChg>
      </pc:sldChg>
      <pc:sldChg chg="del">
        <pc:chgData name="Nekelia Carai" userId="696063f2-4d2b-433f-ab81-dc498b76429c" providerId="ADAL" clId="{902C6854-8E6C-4444-8533-1534C4B29F3C}" dt="2023-03-08T22:47:55.355" v="8" actId="47"/>
        <pc:sldMkLst>
          <pc:docMk/>
          <pc:sldMk cId="2905276666" sldId="377"/>
        </pc:sldMkLst>
      </pc:sldChg>
      <pc:sldChg chg="del">
        <pc:chgData name="Nekelia Carai" userId="696063f2-4d2b-433f-ab81-dc498b76429c" providerId="ADAL" clId="{902C6854-8E6C-4444-8533-1534C4B29F3C}" dt="2023-03-08T22:47:57.688" v="14" actId="47"/>
        <pc:sldMkLst>
          <pc:docMk/>
          <pc:sldMk cId="982076315" sldId="378"/>
        </pc:sldMkLst>
      </pc:sldChg>
      <pc:sldChg chg="del">
        <pc:chgData name="Nekelia Carai" userId="696063f2-4d2b-433f-ab81-dc498b76429c" providerId="ADAL" clId="{902C6854-8E6C-4444-8533-1534C4B29F3C}" dt="2023-03-08T22:47:58.462" v="17" actId="47"/>
        <pc:sldMkLst>
          <pc:docMk/>
          <pc:sldMk cId="1081998853" sldId="379"/>
        </pc:sldMkLst>
      </pc:sldChg>
      <pc:sldChg chg="modSp mod">
        <pc:chgData name="Nekelia Carai" userId="696063f2-4d2b-433f-ab81-dc498b76429c" providerId="ADAL" clId="{902C6854-8E6C-4444-8533-1534C4B29F3C}" dt="2023-03-09T00:15:13.035" v="259" actId="404"/>
        <pc:sldMkLst>
          <pc:docMk/>
          <pc:sldMk cId="1318176204" sldId="380"/>
        </pc:sldMkLst>
        <pc:spChg chg="mod">
          <ac:chgData name="Nekelia Carai" userId="696063f2-4d2b-433f-ab81-dc498b76429c" providerId="ADAL" clId="{902C6854-8E6C-4444-8533-1534C4B29F3C}" dt="2023-03-09T00:15:13.035" v="259" actId="404"/>
          <ac:spMkLst>
            <pc:docMk/>
            <pc:sldMk cId="1318176204" sldId="380"/>
            <ac:spMk id="2" creationId="{906B0607-A929-4B7A-BC83-2BDB93754513}"/>
          </ac:spMkLst>
        </pc:spChg>
      </pc:sldChg>
      <pc:sldChg chg="addSp delSp modSp mod modAnim modNotesTx">
        <pc:chgData name="Nekelia Carai" userId="696063f2-4d2b-433f-ab81-dc498b76429c" providerId="ADAL" clId="{902C6854-8E6C-4444-8533-1534C4B29F3C}" dt="2023-03-09T12:46:57.060" v="1431" actId="255"/>
        <pc:sldMkLst>
          <pc:docMk/>
          <pc:sldMk cId="3155820568" sldId="381"/>
        </pc:sldMkLst>
        <pc:spChg chg="mod">
          <ac:chgData name="Nekelia Carai" userId="696063f2-4d2b-433f-ab81-dc498b76429c" providerId="ADAL" clId="{902C6854-8E6C-4444-8533-1534C4B29F3C}" dt="2023-03-09T00:27:54.838" v="522" actId="14100"/>
          <ac:spMkLst>
            <pc:docMk/>
            <pc:sldMk cId="3155820568" sldId="381"/>
            <ac:spMk id="3" creationId="{A0957804-4503-ED07-7479-262E685528C2}"/>
          </ac:spMkLst>
        </pc:spChg>
        <pc:spChg chg="del mod">
          <ac:chgData name="Nekelia Carai" userId="696063f2-4d2b-433f-ab81-dc498b76429c" providerId="ADAL" clId="{902C6854-8E6C-4444-8533-1534C4B29F3C}" dt="2023-03-09T00:27:40.187" v="501" actId="478"/>
          <ac:spMkLst>
            <pc:docMk/>
            <pc:sldMk cId="3155820568" sldId="381"/>
            <ac:spMk id="4" creationId="{C7915EA8-9BB0-FBE5-9EAF-8423CB47768B}"/>
          </ac:spMkLst>
        </pc:spChg>
        <pc:spChg chg="mod">
          <ac:chgData name="Nekelia Carai" userId="696063f2-4d2b-433f-ab81-dc498b76429c" providerId="ADAL" clId="{902C6854-8E6C-4444-8533-1534C4B29F3C}" dt="2023-03-09T12:46:57.060" v="1431" actId="255"/>
          <ac:spMkLst>
            <pc:docMk/>
            <pc:sldMk cId="3155820568" sldId="381"/>
            <ac:spMk id="7" creationId="{675F82F1-A0FF-3BCE-058A-D19948B86B77}"/>
          </ac:spMkLst>
        </pc:spChg>
        <pc:spChg chg="mod">
          <ac:chgData name="Nekelia Carai" userId="696063f2-4d2b-433f-ab81-dc498b76429c" providerId="ADAL" clId="{902C6854-8E6C-4444-8533-1534C4B29F3C}" dt="2023-03-09T12:46:47.427" v="1429" actId="1076"/>
          <ac:spMkLst>
            <pc:docMk/>
            <pc:sldMk cId="3155820568" sldId="381"/>
            <ac:spMk id="8" creationId="{BFD521DB-ADAD-903C-00BC-A1A7411BDC0A}"/>
          </ac:spMkLst>
        </pc:spChg>
        <pc:spChg chg="add del mod">
          <ac:chgData name="Nekelia Carai" userId="696063f2-4d2b-433f-ab81-dc498b76429c" providerId="ADAL" clId="{902C6854-8E6C-4444-8533-1534C4B29F3C}" dt="2023-03-09T12:14:41.778" v="978" actId="478"/>
          <ac:spMkLst>
            <pc:docMk/>
            <pc:sldMk cId="3155820568" sldId="381"/>
            <ac:spMk id="9" creationId="{8AC92B68-65BF-CA83-F98F-7EF579023CEC}"/>
          </ac:spMkLst>
        </pc:spChg>
        <pc:picChg chg="add del mod">
          <ac:chgData name="Nekelia Carai" userId="696063f2-4d2b-433f-ab81-dc498b76429c" providerId="ADAL" clId="{902C6854-8E6C-4444-8533-1534C4B29F3C}" dt="2023-03-09T00:38:57.463" v="608" actId="478"/>
          <ac:picMkLst>
            <pc:docMk/>
            <pc:sldMk cId="3155820568" sldId="381"/>
            <ac:picMk id="10" creationId="{2C31D98D-AA0E-9E28-7155-2EAB613740CD}"/>
          </ac:picMkLst>
        </pc:picChg>
        <pc:picChg chg="add mod">
          <ac:chgData name="Nekelia Carai" userId="696063f2-4d2b-433f-ab81-dc498b76429c" providerId="ADAL" clId="{902C6854-8E6C-4444-8533-1534C4B29F3C}" dt="2023-03-09T12:35:36.919" v="1265" actId="14100"/>
          <ac:picMkLst>
            <pc:docMk/>
            <pc:sldMk cId="3155820568" sldId="381"/>
            <ac:picMk id="11" creationId="{0BE7D837-BA41-3B11-A916-A6D4A9270E3D}"/>
          </ac:picMkLst>
        </pc:picChg>
        <pc:picChg chg="add del mod">
          <ac:chgData name="Nekelia Carai" userId="696063f2-4d2b-433f-ab81-dc498b76429c" providerId="ADAL" clId="{902C6854-8E6C-4444-8533-1534C4B29F3C}" dt="2023-03-09T00:37:32.871" v="595" actId="478"/>
          <ac:picMkLst>
            <pc:docMk/>
            <pc:sldMk cId="3155820568" sldId="381"/>
            <ac:picMk id="5122" creationId="{7D23B021-E1AE-260A-B66B-214AFF72B8ED}"/>
          </ac:picMkLst>
        </pc:picChg>
        <pc:picChg chg="add del mod">
          <ac:chgData name="Nekelia Carai" userId="696063f2-4d2b-433f-ab81-dc498b76429c" providerId="ADAL" clId="{902C6854-8E6C-4444-8533-1534C4B29F3C}" dt="2023-03-09T11:51:55.354" v="819" actId="21"/>
          <ac:picMkLst>
            <pc:docMk/>
            <pc:sldMk cId="3155820568" sldId="381"/>
            <ac:picMk id="5124" creationId="{B64ED472-BDA4-7B11-4119-17D1D2BA6AA8}"/>
          </ac:picMkLst>
        </pc:picChg>
      </pc:sldChg>
      <pc:sldChg chg="addSp delSp modSp mod modAnim modNotesTx">
        <pc:chgData name="Nekelia Carai" userId="696063f2-4d2b-433f-ab81-dc498b76429c" providerId="ADAL" clId="{902C6854-8E6C-4444-8533-1534C4B29F3C}" dt="2023-03-09T12:34:22.384" v="1254" actId="1035"/>
        <pc:sldMkLst>
          <pc:docMk/>
          <pc:sldMk cId="2882019908" sldId="382"/>
        </pc:sldMkLst>
        <pc:spChg chg="del">
          <ac:chgData name="Nekelia Carai" userId="696063f2-4d2b-433f-ab81-dc498b76429c" providerId="ADAL" clId="{902C6854-8E6C-4444-8533-1534C4B29F3C}" dt="2023-03-09T00:28:24.767" v="527" actId="478"/>
          <ac:spMkLst>
            <pc:docMk/>
            <pc:sldMk cId="2882019908" sldId="382"/>
            <ac:spMk id="3" creationId="{AA731D16-DCF7-2F6C-3EC9-BE374470453A}"/>
          </ac:spMkLst>
        </pc:spChg>
        <pc:spChg chg="mod">
          <ac:chgData name="Nekelia Carai" userId="696063f2-4d2b-433f-ab81-dc498b76429c" providerId="ADAL" clId="{902C6854-8E6C-4444-8533-1534C4B29F3C}" dt="2023-03-09T00:54:05.465" v="702" actId="207"/>
          <ac:spMkLst>
            <pc:docMk/>
            <pc:sldMk cId="2882019908" sldId="382"/>
            <ac:spMk id="6" creationId="{02BD8467-574F-CF8C-C70C-0E4C7D237986}"/>
          </ac:spMkLst>
        </pc:spChg>
        <pc:spChg chg="add mod">
          <ac:chgData name="Nekelia Carai" userId="696063f2-4d2b-433f-ab81-dc498b76429c" providerId="ADAL" clId="{902C6854-8E6C-4444-8533-1534C4B29F3C}" dt="2023-03-09T11:43:14.889" v="787" actId="1076"/>
          <ac:spMkLst>
            <pc:docMk/>
            <pc:sldMk cId="2882019908" sldId="382"/>
            <ac:spMk id="10" creationId="{990EEF5D-98A5-4634-2B1E-269AACB59278}"/>
          </ac:spMkLst>
        </pc:spChg>
        <pc:spChg chg="add mod">
          <ac:chgData name="Nekelia Carai" userId="696063f2-4d2b-433f-ab81-dc498b76429c" providerId="ADAL" clId="{902C6854-8E6C-4444-8533-1534C4B29F3C}" dt="2023-03-09T12:34:22.384" v="1254" actId="1035"/>
          <ac:spMkLst>
            <pc:docMk/>
            <pc:sldMk cId="2882019908" sldId="382"/>
            <ac:spMk id="11" creationId="{BE775AA7-41C8-5C2C-2B65-3416F2996748}"/>
          </ac:spMkLst>
        </pc:spChg>
        <pc:picChg chg="add del mod ord">
          <ac:chgData name="Nekelia Carai" userId="696063f2-4d2b-433f-ab81-dc498b76429c" providerId="ADAL" clId="{902C6854-8E6C-4444-8533-1534C4B29F3C}" dt="2023-03-09T12:23:29.471" v="1063" actId="478"/>
          <ac:picMkLst>
            <pc:docMk/>
            <pc:sldMk cId="2882019908" sldId="382"/>
            <ac:picMk id="8" creationId="{73938A04-049F-1BB4-9CDD-8278536F8E79}"/>
          </ac:picMkLst>
        </pc:picChg>
        <pc:picChg chg="add del mod">
          <ac:chgData name="Nekelia Carai" userId="696063f2-4d2b-433f-ab81-dc498b76429c" providerId="ADAL" clId="{902C6854-8E6C-4444-8533-1534C4B29F3C}" dt="2023-03-09T00:41:14.049" v="620" actId="478"/>
          <ac:picMkLst>
            <pc:docMk/>
            <pc:sldMk cId="2882019908" sldId="382"/>
            <ac:picMk id="9" creationId="{8AC5E90A-62C8-8D42-7D03-EA9E6F79F151}"/>
          </ac:picMkLst>
        </pc:picChg>
        <pc:picChg chg="add mod">
          <ac:chgData name="Nekelia Carai" userId="696063f2-4d2b-433f-ab81-dc498b76429c" providerId="ADAL" clId="{902C6854-8E6C-4444-8533-1534C4B29F3C}" dt="2023-03-09T12:33:10.785" v="1238" actId="1076"/>
          <ac:picMkLst>
            <pc:docMk/>
            <pc:sldMk cId="2882019908" sldId="382"/>
            <ac:picMk id="4098" creationId="{1263D7F3-C3B7-FCA5-F6A7-137F46A2CE1B}"/>
          </ac:picMkLst>
        </pc:picChg>
      </pc:sldChg>
      <pc:sldChg chg="addSp delSp modSp add del mod ord modAnim">
        <pc:chgData name="Nekelia Carai" userId="696063f2-4d2b-433f-ab81-dc498b76429c" providerId="ADAL" clId="{902C6854-8E6C-4444-8533-1534C4B29F3C}" dt="2023-03-09T12:41:00.226" v="1400" actId="47"/>
        <pc:sldMkLst>
          <pc:docMk/>
          <pc:sldMk cId="1224571662" sldId="383"/>
        </pc:sldMkLst>
        <pc:spChg chg="del mod">
          <ac:chgData name="Nekelia Carai" userId="696063f2-4d2b-433f-ab81-dc498b76429c" providerId="ADAL" clId="{902C6854-8E6C-4444-8533-1534C4B29F3C}" dt="2023-03-09T12:38:41.438" v="1286" actId="478"/>
          <ac:spMkLst>
            <pc:docMk/>
            <pc:sldMk cId="1224571662" sldId="383"/>
            <ac:spMk id="2" creationId="{E5591F05-A253-452B-AD75-D33FD1D3F573}"/>
          </ac:spMkLst>
        </pc:spChg>
        <pc:spChg chg="del">
          <ac:chgData name="Nekelia Carai" userId="696063f2-4d2b-433f-ab81-dc498b76429c" providerId="ADAL" clId="{902C6854-8E6C-4444-8533-1534C4B29F3C}" dt="2023-03-09T11:51:04.364" v="808" actId="478"/>
          <ac:spMkLst>
            <pc:docMk/>
            <pc:sldMk cId="1224571662" sldId="383"/>
            <ac:spMk id="3" creationId="{B1388F3E-2992-4230-9F1D-052A3A873449}"/>
          </ac:spMkLst>
        </pc:spChg>
        <pc:spChg chg="del">
          <ac:chgData name="Nekelia Carai" userId="696063f2-4d2b-433f-ab81-dc498b76429c" providerId="ADAL" clId="{902C6854-8E6C-4444-8533-1534C4B29F3C}" dt="2023-03-09T11:51:46.604" v="818" actId="478"/>
          <ac:spMkLst>
            <pc:docMk/>
            <pc:sldMk cId="1224571662" sldId="383"/>
            <ac:spMk id="4" creationId="{CDB1F2E3-3845-47C5-BBF8-D9870A1C02E2}"/>
          </ac:spMkLst>
        </pc:spChg>
        <pc:spChg chg="del">
          <ac:chgData name="Nekelia Carai" userId="696063f2-4d2b-433f-ab81-dc498b76429c" providerId="ADAL" clId="{902C6854-8E6C-4444-8533-1534C4B29F3C}" dt="2023-03-09T11:52:42.176" v="824" actId="478"/>
          <ac:spMkLst>
            <pc:docMk/>
            <pc:sldMk cId="1224571662" sldId="383"/>
            <ac:spMk id="5" creationId="{7DC021A0-50F0-4E29-83FE-2366565D30B3}"/>
          </ac:spMkLst>
        </pc:spChg>
        <pc:spChg chg="mod">
          <ac:chgData name="Nekelia Carai" userId="696063f2-4d2b-433f-ab81-dc498b76429c" providerId="ADAL" clId="{902C6854-8E6C-4444-8533-1534C4B29F3C}" dt="2023-03-09T12:35:10.275" v="1259" actId="1076"/>
          <ac:spMkLst>
            <pc:docMk/>
            <pc:sldMk cId="1224571662" sldId="383"/>
            <ac:spMk id="6" creationId="{848A6F9F-8954-419E-B7C5-E0C16110F50C}"/>
          </ac:spMkLst>
        </pc:spChg>
        <pc:spChg chg="mod">
          <ac:chgData name="Nekelia Carai" userId="696063f2-4d2b-433f-ab81-dc498b76429c" providerId="ADAL" clId="{902C6854-8E6C-4444-8533-1534C4B29F3C}" dt="2023-03-09T12:35:10.275" v="1259" actId="1076"/>
          <ac:spMkLst>
            <pc:docMk/>
            <pc:sldMk cId="1224571662" sldId="383"/>
            <ac:spMk id="7" creationId="{26F39798-1165-4186-80E9-A0E1E971E010}"/>
          </ac:spMkLst>
        </pc:spChg>
        <pc:spChg chg="mod">
          <ac:chgData name="Nekelia Carai" userId="696063f2-4d2b-433f-ab81-dc498b76429c" providerId="ADAL" clId="{902C6854-8E6C-4444-8533-1534C4B29F3C}" dt="2023-03-09T12:37:45.040" v="1274" actId="14100"/>
          <ac:spMkLst>
            <pc:docMk/>
            <pc:sldMk cId="1224571662" sldId="383"/>
            <ac:spMk id="10" creationId="{2C9459D0-36E7-1F0F-95C3-50F89E4B66C0}"/>
          </ac:spMkLst>
        </pc:spChg>
        <pc:spChg chg="del">
          <ac:chgData name="Nekelia Carai" userId="696063f2-4d2b-433f-ab81-dc498b76429c" providerId="ADAL" clId="{902C6854-8E6C-4444-8533-1534C4B29F3C}" dt="2023-03-09T12:35:14.812" v="1260" actId="478"/>
          <ac:spMkLst>
            <pc:docMk/>
            <pc:sldMk cId="1224571662" sldId="383"/>
            <ac:spMk id="11" creationId="{E2E44E58-ACCC-0D6B-D9E6-824B0FBFC08B}"/>
          </ac:spMkLst>
        </pc:spChg>
        <pc:picChg chg="add del mod">
          <ac:chgData name="Nekelia Carai" userId="696063f2-4d2b-433f-ab81-dc498b76429c" providerId="ADAL" clId="{902C6854-8E6C-4444-8533-1534C4B29F3C}" dt="2023-03-09T12:34:34.282" v="1255" actId="478"/>
          <ac:picMkLst>
            <pc:docMk/>
            <pc:sldMk cId="1224571662" sldId="383"/>
            <ac:picMk id="8" creationId="{0A327256-F778-A1F2-10C2-812900B491EB}"/>
          </ac:picMkLst>
        </pc:picChg>
        <pc:picChg chg="add del mod">
          <ac:chgData name="Nekelia Carai" userId="696063f2-4d2b-433f-ab81-dc498b76429c" providerId="ADAL" clId="{902C6854-8E6C-4444-8533-1534C4B29F3C}" dt="2023-03-09T12:38:15.168" v="1281" actId="478"/>
          <ac:picMkLst>
            <pc:docMk/>
            <pc:sldMk cId="1224571662" sldId="383"/>
            <ac:picMk id="9" creationId="{41AB29B4-538B-BA93-6887-7297F5E55E79}"/>
          </ac:picMkLst>
        </pc:picChg>
        <pc:picChg chg="add del mod">
          <ac:chgData name="Nekelia Carai" userId="696063f2-4d2b-433f-ab81-dc498b76429c" providerId="ADAL" clId="{902C6854-8E6C-4444-8533-1534C4B29F3C}" dt="2023-03-09T12:35:45.746" v="1267" actId="478"/>
          <ac:picMkLst>
            <pc:docMk/>
            <pc:sldMk cId="1224571662" sldId="383"/>
            <ac:picMk id="12" creationId="{1568681D-A144-D4F7-9F8B-5A18E60636B6}"/>
          </ac:picMkLst>
        </pc:picChg>
        <pc:picChg chg="add mod">
          <ac:chgData name="Nekelia Carai" userId="696063f2-4d2b-433f-ab81-dc498b76429c" providerId="ADAL" clId="{902C6854-8E6C-4444-8533-1534C4B29F3C}" dt="2023-03-09T12:39:12.252" v="1289" actId="14100"/>
          <ac:picMkLst>
            <pc:docMk/>
            <pc:sldMk cId="1224571662" sldId="383"/>
            <ac:picMk id="13" creationId="{F0F87B88-24B4-7A14-F59A-C329D51ED559}"/>
          </ac:picMkLst>
        </pc:picChg>
        <pc:picChg chg="add mod">
          <ac:chgData name="Nekelia Carai" userId="696063f2-4d2b-433f-ab81-dc498b76429c" providerId="ADAL" clId="{902C6854-8E6C-4444-8533-1534C4B29F3C}" dt="2023-03-09T12:39:16.289" v="1290" actId="1076"/>
          <ac:picMkLst>
            <pc:docMk/>
            <pc:sldMk cId="1224571662" sldId="383"/>
            <ac:picMk id="14" creationId="{429847D2-9AAE-74E7-1ACF-555F18039DA4}"/>
          </ac:picMkLst>
        </pc:picChg>
        <pc:picChg chg="del mod">
          <ac:chgData name="Nekelia Carai" userId="696063f2-4d2b-433f-ab81-dc498b76429c" providerId="ADAL" clId="{902C6854-8E6C-4444-8533-1534C4B29F3C}" dt="2023-03-09T11:58:32.352" v="853" actId="21"/>
          <ac:picMkLst>
            <pc:docMk/>
            <pc:sldMk cId="1224571662" sldId="383"/>
            <ac:picMk id="2050" creationId="{F58CB639-0B5F-5535-56F8-3B1B2C6E0613}"/>
          </ac:picMkLst>
        </pc:picChg>
        <pc:picChg chg="add mod">
          <ac:chgData name="Nekelia Carai" userId="696063f2-4d2b-433f-ab81-dc498b76429c" providerId="ADAL" clId="{902C6854-8E6C-4444-8533-1534C4B29F3C}" dt="2023-03-09T12:39:17.738" v="1291" actId="1076"/>
          <ac:picMkLst>
            <pc:docMk/>
            <pc:sldMk cId="1224571662" sldId="383"/>
            <ac:picMk id="7170" creationId="{35E04A7B-20F0-3174-5523-7FD0A5B5BE0F}"/>
          </ac:picMkLst>
        </pc:picChg>
      </pc:sldChg>
      <pc:sldChg chg="add del ord">
        <pc:chgData name="Nekelia Carai" userId="696063f2-4d2b-433f-ab81-dc498b76429c" providerId="ADAL" clId="{902C6854-8E6C-4444-8533-1534C4B29F3C}" dt="2023-03-09T13:02:44.112" v="1483" actId="47"/>
        <pc:sldMkLst>
          <pc:docMk/>
          <pc:sldMk cId="1213220078" sldId="384"/>
        </pc:sldMkLst>
      </pc:sldChg>
      <pc:sldChg chg="addSp delSp modSp add mod ord setBg modAnim">
        <pc:chgData name="Nekelia Carai" userId="696063f2-4d2b-433f-ab81-dc498b76429c" providerId="ADAL" clId="{902C6854-8E6C-4444-8533-1534C4B29F3C}" dt="2023-03-09T12:49:16.184" v="1446"/>
        <pc:sldMkLst>
          <pc:docMk/>
          <pc:sldMk cId="2663177795" sldId="385"/>
        </pc:sldMkLst>
        <pc:spChg chg="add del">
          <ac:chgData name="Nekelia Carai" userId="696063f2-4d2b-433f-ab81-dc498b76429c" providerId="ADAL" clId="{902C6854-8E6C-4444-8533-1534C4B29F3C}" dt="2023-03-09T12:40:18.175" v="1298" actId="26606"/>
          <ac:spMkLst>
            <pc:docMk/>
            <pc:sldMk cId="2663177795" sldId="385"/>
            <ac:spMk id="9" creationId="{C96C8BAF-68F3-4B78-B238-35DF5D86560D}"/>
          </ac:spMkLst>
        </pc:spChg>
        <pc:spChg chg="add">
          <ac:chgData name="Nekelia Carai" userId="696063f2-4d2b-433f-ab81-dc498b76429c" providerId="ADAL" clId="{902C6854-8E6C-4444-8533-1534C4B29F3C}" dt="2023-03-09T12:40:20.200" v="1301" actId="26606"/>
          <ac:spMkLst>
            <pc:docMk/>
            <pc:sldMk cId="2663177795" sldId="385"/>
            <ac:spMk id="26" creationId="{C96C8BAF-68F3-4B78-B238-35DF5D86560D}"/>
          </ac:spMkLst>
        </pc:spChg>
        <pc:spChg chg="del">
          <ac:chgData name="Nekelia Carai" userId="696063f2-4d2b-433f-ab81-dc498b76429c" providerId="ADAL" clId="{902C6854-8E6C-4444-8533-1534C4B29F3C}" dt="2023-03-09T12:39:47.360" v="1293" actId="478"/>
          <ac:spMkLst>
            <pc:docMk/>
            <pc:sldMk cId="2663177795" sldId="385"/>
            <ac:spMk id="32" creationId="{A393546D-882A-85B8-9E4B-39284550F098}"/>
          </ac:spMkLst>
        </pc:spChg>
        <pc:spChg chg="del">
          <ac:chgData name="Nekelia Carai" userId="696063f2-4d2b-433f-ab81-dc498b76429c" providerId="ADAL" clId="{902C6854-8E6C-4444-8533-1534C4B29F3C}" dt="2023-03-09T12:39:47.360" v="1293" actId="478"/>
          <ac:spMkLst>
            <pc:docMk/>
            <pc:sldMk cId="2663177795" sldId="385"/>
            <ac:spMk id="34" creationId="{DB73905A-CD28-9802-60AF-593AB475AF2B}"/>
          </ac:spMkLst>
        </pc:spChg>
        <pc:spChg chg="del">
          <ac:chgData name="Nekelia Carai" userId="696063f2-4d2b-433f-ab81-dc498b76429c" providerId="ADAL" clId="{902C6854-8E6C-4444-8533-1534C4B29F3C}" dt="2023-03-09T12:39:47.360" v="1293" actId="478"/>
          <ac:spMkLst>
            <pc:docMk/>
            <pc:sldMk cId="2663177795" sldId="385"/>
            <ac:spMk id="35" creationId="{8931FB39-9199-9D02-8D2B-EE3F046AF286}"/>
          </ac:spMkLst>
        </pc:spChg>
        <pc:spChg chg="del">
          <ac:chgData name="Nekelia Carai" userId="696063f2-4d2b-433f-ab81-dc498b76429c" providerId="ADAL" clId="{902C6854-8E6C-4444-8533-1534C4B29F3C}" dt="2023-03-09T12:39:47.360" v="1293" actId="478"/>
          <ac:spMkLst>
            <pc:docMk/>
            <pc:sldMk cId="2663177795" sldId="385"/>
            <ac:spMk id="37" creationId="{A9E6108E-124B-8F9D-AB72-7A4F2592A8F4}"/>
          </ac:spMkLst>
        </pc:spChg>
        <pc:grpChg chg="add del">
          <ac:chgData name="Nekelia Carai" userId="696063f2-4d2b-433f-ab81-dc498b76429c" providerId="ADAL" clId="{902C6854-8E6C-4444-8533-1534C4B29F3C}" dt="2023-03-09T12:40:18.175" v="1298" actId="26606"/>
          <ac:grpSpMkLst>
            <pc:docMk/>
            <pc:sldMk cId="2663177795" sldId="385"/>
            <ac:grpSpMk id="11" creationId="{4F4CD6D0-5A87-4BA2-A13A-0E40511C3CFA}"/>
          </ac:grpSpMkLst>
        </pc:grpChg>
        <pc:grpChg chg="add del">
          <ac:chgData name="Nekelia Carai" userId="696063f2-4d2b-433f-ab81-dc498b76429c" providerId="ADAL" clId="{902C6854-8E6C-4444-8533-1534C4B29F3C}" dt="2023-03-09T12:40:18.175" v="1298" actId="26606"/>
          <ac:grpSpMkLst>
            <pc:docMk/>
            <pc:sldMk cId="2663177795" sldId="385"/>
            <ac:grpSpMk id="15" creationId="{E9537076-EF48-4F72-9164-FD8260D550AC}"/>
          </ac:grpSpMkLst>
        </pc:grpChg>
        <pc:grpChg chg="add del">
          <ac:chgData name="Nekelia Carai" userId="696063f2-4d2b-433f-ab81-dc498b76429c" providerId="ADAL" clId="{902C6854-8E6C-4444-8533-1534C4B29F3C}" dt="2023-03-09T12:40:18.175" v="1298" actId="26606"/>
          <ac:grpSpMkLst>
            <pc:docMk/>
            <pc:sldMk cId="2663177795" sldId="385"/>
            <ac:grpSpMk id="19" creationId="{6EFC3492-86BD-4D75-B5B4-C2DBFE0BD106}"/>
          </ac:grpSpMkLst>
        </pc:grpChg>
        <pc:grpChg chg="add">
          <ac:chgData name="Nekelia Carai" userId="696063f2-4d2b-433f-ab81-dc498b76429c" providerId="ADAL" clId="{902C6854-8E6C-4444-8533-1534C4B29F3C}" dt="2023-03-09T12:40:20.200" v="1301" actId="26606"/>
          <ac:grpSpMkLst>
            <pc:docMk/>
            <pc:sldMk cId="2663177795" sldId="385"/>
            <ac:grpSpMk id="27" creationId="{4F4CD6D0-5A87-4BA2-A13A-0E40511C3CFA}"/>
          </ac:grpSpMkLst>
        </pc:grpChg>
        <pc:grpChg chg="add">
          <ac:chgData name="Nekelia Carai" userId="696063f2-4d2b-433f-ab81-dc498b76429c" providerId="ADAL" clId="{902C6854-8E6C-4444-8533-1534C4B29F3C}" dt="2023-03-09T12:40:20.200" v="1301" actId="26606"/>
          <ac:grpSpMkLst>
            <pc:docMk/>
            <pc:sldMk cId="2663177795" sldId="385"/>
            <ac:grpSpMk id="28" creationId="{E9537076-EF48-4F72-9164-FD8260D550AC}"/>
          </ac:grpSpMkLst>
        </pc:grpChg>
        <pc:grpChg chg="add">
          <ac:chgData name="Nekelia Carai" userId="696063f2-4d2b-433f-ab81-dc498b76429c" providerId="ADAL" clId="{902C6854-8E6C-4444-8533-1534C4B29F3C}" dt="2023-03-09T12:40:20.200" v="1301" actId="26606"/>
          <ac:grpSpMkLst>
            <pc:docMk/>
            <pc:sldMk cId="2663177795" sldId="385"/>
            <ac:grpSpMk id="29" creationId="{6EFC3492-86BD-4D75-B5B4-C2DBFE0BD106}"/>
          </ac:grpSpMkLst>
        </pc:grpChg>
        <pc:picChg chg="add mod">
          <ac:chgData name="Nekelia Carai" userId="696063f2-4d2b-433f-ab81-dc498b76429c" providerId="ADAL" clId="{902C6854-8E6C-4444-8533-1534C4B29F3C}" dt="2023-03-09T12:40:20.200" v="1301" actId="26606"/>
          <ac:picMkLst>
            <pc:docMk/>
            <pc:sldMk cId="2663177795" sldId="385"/>
            <ac:picMk id="2" creationId="{EC7E2A92-98C9-7594-3A8D-A299F4116B48}"/>
          </ac:picMkLst>
        </pc:picChg>
        <pc:picChg chg="add mod ord">
          <ac:chgData name="Nekelia Carai" userId="696063f2-4d2b-433f-ab81-dc498b76429c" providerId="ADAL" clId="{902C6854-8E6C-4444-8533-1534C4B29F3C}" dt="2023-03-09T12:40:48.216" v="1386" actId="170"/>
          <ac:picMkLst>
            <pc:docMk/>
            <pc:sldMk cId="2663177795" sldId="385"/>
            <ac:picMk id="3" creationId="{432D9007-8CBC-B4AF-D06B-772325FCC413}"/>
          </ac:picMkLst>
        </pc:picChg>
        <pc:picChg chg="add mod">
          <ac:chgData name="Nekelia Carai" userId="696063f2-4d2b-433f-ab81-dc498b76429c" providerId="ADAL" clId="{902C6854-8E6C-4444-8533-1534C4B29F3C}" dt="2023-03-09T12:40:53.576" v="1399" actId="1038"/>
          <ac:picMkLst>
            <pc:docMk/>
            <pc:sldMk cId="2663177795" sldId="385"/>
            <ac:picMk id="4" creationId="{1BA46DF5-466A-4527-0202-8A21B588F032}"/>
          </ac:picMkLst>
        </pc:picChg>
        <pc:picChg chg="del">
          <ac:chgData name="Nekelia Carai" userId="696063f2-4d2b-433f-ab81-dc498b76429c" providerId="ADAL" clId="{902C6854-8E6C-4444-8533-1534C4B29F3C}" dt="2023-03-09T12:39:47.360" v="1293" actId="478"/>
          <ac:picMkLst>
            <pc:docMk/>
            <pc:sldMk cId="2663177795" sldId="385"/>
            <ac:picMk id="40" creationId="{AF9EE05A-84AE-B436-73A8-F78E1D9C140B}"/>
          </ac:picMkLst>
        </pc:picChg>
        <pc:picChg chg="del">
          <ac:chgData name="Nekelia Carai" userId="696063f2-4d2b-433f-ab81-dc498b76429c" providerId="ADAL" clId="{902C6854-8E6C-4444-8533-1534C4B29F3C}" dt="2023-03-09T12:39:47.360" v="1293" actId="478"/>
          <ac:picMkLst>
            <pc:docMk/>
            <pc:sldMk cId="2663177795" sldId="385"/>
            <ac:picMk id="6150" creationId="{1AB3F668-155A-45A1-2162-C63DB5B99B01}"/>
          </ac:picMkLst>
        </pc:picChg>
        <pc:cxnChg chg="add del">
          <ac:chgData name="Nekelia Carai" userId="696063f2-4d2b-433f-ab81-dc498b76429c" providerId="ADAL" clId="{902C6854-8E6C-4444-8533-1534C4B29F3C}" dt="2023-03-09T12:40:20.168" v="1300" actId="26606"/>
          <ac:cxnSpMkLst>
            <pc:docMk/>
            <pc:sldMk cId="2663177795" sldId="385"/>
            <ac:cxnSpMk id="23" creationId="{DCD67800-37AC-4E14-89B0-F79DCB3FB86D}"/>
          </ac:cxnSpMkLst>
        </pc:cxnChg>
        <pc:cxnChg chg="add del">
          <ac:chgData name="Nekelia Carai" userId="696063f2-4d2b-433f-ab81-dc498b76429c" providerId="ADAL" clId="{902C6854-8E6C-4444-8533-1534C4B29F3C}" dt="2023-03-09T12:40:20.168" v="1300" actId="26606"/>
          <ac:cxnSpMkLst>
            <pc:docMk/>
            <pc:sldMk cId="2663177795" sldId="385"/>
            <ac:cxnSpMk id="24" creationId="{20F1788F-A5AE-4188-8274-F7F2E3833ECD}"/>
          </ac:cxnSpMkLst>
        </pc:cxnChg>
      </pc:sldChg>
      <pc:sldChg chg="del">
        <pc:chgData name="Nekelia Carai" userId="696063f2-4d2b-433f-ab81-dc498b76429c" providerId="ADAL" clId="{902C6854-8E6C-4444-8533-1534C4B29F3C}" dt="2023-03-09T13:03:06.092" v="1485"/>
        <pc:sldMkLst>
          <pc:docMk/>
          <pc:sldMk cId="1702026143" sldId="386"/>
        </pc:sldMkLst>
      </pc:sldChg>
      <pc:sldChg chg="add del">
        <pc:chgData name="Nekelia Carai" userId="696063f2-4d2b-433f-ab81-dc498b76429c" providerId="ADAL" clId="{902C6854-8E6C-4444-8533-1534C4B29F3C}" dt="2023-03-09T12:57:14.709" v="1450" actId="47"/>
        <pc:sldMkLst>
          <pc:docMk/>
          <pc:sldMk cId="3506438797" sldId="386"/>
        </pc:sldMkLst>
      </pc:sldChg>
      <pc:sldChg chg="addSp delSp modSp add mod modAnim">
        <pc:chgData name="Nekelia Carai" userId="696063f2-4d2b-433f-ab81-dc498b76429c" providerId="ADAL" clId="{902C6854-8E6C-4444-8533-1534C4B29F3C}" dt="2023-03-09T13:30:27.655" v="1826"/>
        <pc:sldMkLst>
          <pc:docMk/>
          <pc:sldMk cId="4066369525" sldId="386"/>
        </pc:sldMkLst>
        <pc:spChg chg="add del mod">
          <ac:chgData name="Nekelia Carai" userId="696063f2-4d2b-433f-ab81-dc498b76429c" providerId="ADAL" clId="{902C6854-8E6C-4444-8533-1534C4B29F3C}" dt="2023-03-09T13:30:18.267" v="1820" actId="1036"/>
          <ac:spMkLst>
            <pc:docMk/>
            <pc:sldMk cId="4066369525" sldId="386"/>
            <ac:spMk id="2" creationId="{1731B3FC-D38E-CF03-4622-861395F85470}"/>
          </ac:spMkLst>
        </pc:spChg>
        <pc:spChg chg="add del mod">
          <ac:chgData name="Nekelia Carai" userId="696063f2-4d2b-433f-ab81-dc498b76429c" providerId="ADAL" clId="{902C6854-8E6C-4444-8533-1534C4B29F3C}" dt="2023-03-09T13:12:05.860" v="1576" actId="478"/>
          <ac:spMkLst>
            <pc:docMk/>
            <pc:sldMk cId="4066369525" sldId="386"/>
            <ac:spMk id="4" creationId="{2C26B3B0-7413-ED8C-8EC9-C6C96689EE9E}"/>
          </ac:spMkLst>
        </pc:spChg>
        <pc:spChg chg="add del">
          <ac:chgData name="Nekelia Carai" userId="696063f2-4d2b-433f-ab81-dc498b76429c" providerId="ADAL" clId="{902C6854-8E6C-4444-8533-1534C4B29F3C}" dt="2023-03-09T13:12:05.860" v="1576" actId="478"/>
          <ac:spMkLst>
            <pc:docMk/>
            <pc:sldMk cId="4066369525" sldId="386"/>
            <ac:spMk id="7" creationId="{7CEACFEA-EBF2-8483-4E0B-4BF7989C475A}"/>
          </ac:spMkLst>
        </pc:spChg>
        <pc:spChg chg="add del mod">
          <ac:chgData name="Nekelia Carai" userId="696063f2-4d2b-433f-ab81-dc498b76429c" providerId="ADAL" clId="{902C6854-8E6C-4444-8533-1534C4B29F3C}" dt="2023-03-09T13:21:14.256" v="1641"/>
          <ac:spMkLst>
            <pc:docMk/>
            <pc:sldMk cId="4066369525" sldId="386"/>
            <ac:spMk id="12" creationId="{05E9A1BB-C910-B8A8-F848-CEDD5F1B9A90}"/>
          </ac:spMkLst>
        </pc:spChg>
        <pc:spChg chg="add del mod">
          <ac:chgData name="Nekelia Carai" userId="696063f2-4d2b-433f-ab81-dc498b76429c" providerId="ADAL" clId="{902C6854-8E6C-4444-8533-1534C4B29F3C}" dt="2023-03-09T13:21:14.256" v="1641"/>
          <ac:spMkLst>
            <pc:docMk/>
            <pc:sldMk cId="4066369525" sldId="386"/>
            <ac:spMk id="13" creationId="{DC6BC586-411B-ECC7-1619-541813CC98E6}"/>
          </ac:spMkLst>
        </pc:spChg>
        <pc:spChg chg="add del mod">
          <ac:chgData name="Nekelia Carai" userId="696063f2-4d2b-433f-ab81-dc498b76429c" providerId="ADAL" clId="{902C6854-8E6C-4444-8533-1534C4B29F3C}" dt="2023-03-09T13:21:14.256" v="1641"/>
          <ac:spMkLst>
            <pc:docMk/>
            <pc:sldMk cId="4066369525" sldId="386"/>
            <ac:spMk id="14" creationId="{1963E71A-C4CA-A370-ECF5-D99701B8FFD7}"/>
          </ac:spMkLst>
        </pc:spChg>
        <pc:spChg chg="add del mod">
          <ac:chgData name="Nekelia Carai" userId="696063f2-4d2b-433f-ab81-dc498b76429c" providerId="ADAL" clId="{902C6854-8E6C-4444-8533-1534C4B29F3C}" dt="2023-03-09T13:23:49.467" v="1670" actId="21"/>
          <ac:spMkLst>
            <pc:docMk/>
            <pc:sldMk cId="4066369525" sldId="386"/>
            <ac:spMk id="15" creationId="{C0D96F2C-EDC1-00C2-7E86-C3AFB05FE046}"/>
          </ac:spMkLst>
        </pc:spChg>
        <pc:spChg chg="add del mod">
          <ac:chgData name="Nekelia Carai" userId="696063f2-4d2b-433f-ab81-dc498b76429c" providerId="ADAL" clId="{902C6854-8E6C-4444-8533-1534C4B29F3C}" dt="2023-03-09T13:23:49.467" v="1670" actId="21"/>
          <ac:spMkLst>
            <pc:docMk/>
            <pc:sldMk cId="4066369525" sldId="386"/>
            <ac:spMk id="16" creationId="{0BA24668-BA2C-9CF6-CD0C-ED6576C3E6B3}"/>
          </ac:spMkLst>
        </pc:spChg>
        <pc:spChg chg="add del mod">
          <ac:chgData name="Nekelia Carai" userId="696063f2-4d2b-433f-ab81-dc498b76429c" providerId="ADAL" clId="{902C6854-8E6C-4444-8533-1534C4B29F3C}" dt="2023-03-09T13:23:49.467" v="1670" actId="21"/>
          <ac:spMkLst>
            <pc:docMk/>
            <pc:sldMk cId="4066369525" sldId="386"/>
            <ac:spMk id="17" creationId="{3432FF40-2586-DAE5-3F9C-89A461851A69}"/>
          </ac:spMkLst>
        </pc:spChg>
        <pc:spChg chg="add del">
          <ac:chgData name="Nekelia Carai" userId="696063f2-4d2b-433f-ab81-dc498b76429c" providerId="ADAL" clId="{902C6854-8E6C-4444-8533-1534C4B29F3C}" dt="2023-03-09T13:12:13.353" v="1577" actId="478"/>
          <ac:spMkLst>
            <pc:docMk/>
            <pc:sldMk cId="4066369525" sldId="386"/>
            <ac:spMk id="19" creationId="{7316481C-0A49-4796-812B-0D64F063B720}"/>
          </ac:spMkLst>
        </pc:spChg>
        <pc:spChg chg="add mod ord">
          <ac:chgData name="Nekelia Carai" userId="696063f2-4d2b-433f-ab81-dc498b76429c" providerId="ADAL" clId="{902C6854-8E6C-4444-8533-1534C4B29F3C}" dt="2023-03-09T13:29:53.418" v="1817" actId="164"/>
          <ac:spMkLst>
            <pc:docMk/>
            <pc:sldMk cId="4066369525" sldId="386"/>
            <ac:spMk id="20" creationId="{2468A413-697E-BFA5-200C-24104D75592D}"/>
          </ac:spMkLst>
        </pc:spChg>
        <pc:spChg chg="add del">
          <ac:chgData name="Nekelia Carai" userId="696063f2-4d2b-433f-ab81-dc498b76429c" providerId="ADAL" clId="{902C6854-8E6C-4444-8533-1534C4B29F3C}" dt="2023-03-09T13:12:05.860" v="1576" actId="478"/>
          <ac:spMkLst>
            <pc:docMk/>
            <pc:sldMk cId="4066369525" sldId="386"/>
            <ac:spMk id="21" creationId="{A5271697-90F1-4A23-8EF2-0179F2EAFACB}"/>
          </ac:spMkLst>
        </pc:spChg>
        <pc:spChg chg="add mod ord">
          <ac:chgData name="Nekelia Carai" userId="696063f2-4d2b-433f-ab81-dc498b76429c" providerId="ADAL" clId="{902C6854-8E6C-4444-8533-1534C4B29F3C}" dt="2023-03-09T13:29:53.418" v="1817" actId="164"/>
          <ac:spMkLst>
            <pc:docMk/>
            <pc:sldMk cId="4066369525" sldId="386"/>
            <ac:spMk id="44" creationId="{6C8A629A-C026-0886-24C5-F19A29252549}"/>
          </ac:spMkLst>
        </pc:spChg>
        <pc:spChg chg="add del">
          <ac:chgData name="Nekelia Carai" userId="696063f2-4d2b-433f-ab81-dc498b76429c" providerId="ADAL" clId="{902C6854-8E6C-4444-8533-1534C4B29F3C}" dt="2023-03-09T13:12:05.860" v="1576" actId="478"/>
          <ac:spMkLst>
            <pc:docMk/>
            <pc:sldMk cId="4066369525" sldId="386"/>
            <ac:spMk id="45" creationId="{D9F5512A-48E1-4C07-B75E-3CCC517B6804}"/>
          </ac:spMkLst>
        </pc:spChg>
        <pc:spChg chg="add mod ord">
          <ac:chgData name="Nekelia Carai" userId="696063f2-4d2b-433f-ab81-dc498b76429c" providerId="ADAL" clId="{902C6854-8E6C-4444-8533-1534C4B29F3C}" dt="2023-03-09T13:29:53.418" v="1817" actId="164"/>
          <ac:spMkLst>
            <pc:docMk/>
            <pc:sldMk cId="4066369525" sldId="386"/>
            <ac:spMk id="47" creationId="{5DD1EAE7-9FED-4A47-9388-6F347699CB7D}"/>
          </ac:spMkLst>
        </pc:spChg>
        <pc:spChg chg="add mod">
          <ac:chgData name="Nekelia Carai" userId="696063f2-4d2b-433f-ab81-dc498b76429c" providerId="ADAL" clId="{902C6854-8E6C-4444-8533-1534C4B29F3C}" dt="2023-03-09T13:29:53.418" v="1817" actId="164"/>
          <ac:spMkLst>
            <pc:docMk/>
            <pc:sldMk cId="4066369525" sldId="386"/>
            <ac:spMk id="48" creationId="{1D155D61-76FD-3D97-DF5D-F98121A01502}"/>
          </ac:spMkLst>
        </pc:spChg>
        <pc:spChg chg="add mod">
          <ac:chgData name="Nekelia Carai" userId="696063f2-4d2b-433f-ab81-dc498b76429c" providerId="ADAL" clId="{902C6854-8E6C-4444-8533-1534C4B29F3C}" dt="2023-03-09T13:29:53.418" v="1817" actId="164"/>
          <ac:spMkLst>
            <pc:docMk/>
            <pc:sldMk cId="4066369525" sldId="386"/>
            <ac:spMk id="49" creationId="{507F9BC6-392A-2821-3692-50E671F4C22F}"/>
          </ac:spMkLst>
        </pc:spChg>
        <pc:spChg chg="add mod">
          <ac:chgData name="Nekelia Carai" userId="696063f2-4d2b-433f-ab81-dc498b76429c" providerId="ADAL" clId="{902C6854-8E6C-4444-8533-1534C4B29F3C}" dt="2023-03-09T13:30:01.432" v="1818" actId="1036"/>
          <ac:spMkLst>
            <pc:docMk/>
            <pc:sldMk cId="4066369525" sldId="386"/>
            <ac:spMk id="50" creationId="{E777A3C5-E5B3-E63D-3851-20D974ACE16D}"/>
          </ac:spMkLst>
        </pc:spChg>
        <pc:spChg chg="add mod">
          <ac:chgData name="Nekelia Carai" userId="696063f2-4d2b-433f-ab81-dc498b76429c" providerId="ADAL" clId="{902C6854-8E6C-4444-8533-1534C4B29F3C}" dt="2023-03-09T13:29:53.418" v="1817" actId="164"/>
          <ac:spMkLst>
            <pc:docMk/>
            <pc:sldMk cId="4066369525" sldId="386"/>
            <ac:spMk id="51" creationId="{F91965A9-0D82-799E-E015-0B59508CD47A}"/>
          </ac:spMkLst>
        </pc:spChg>
        <pc:spChg chg="add del mod">
          <ac:chgData name="Nekelia Carai" userId="696063f2-4d2b-433f-ab81-dc498b76429c" providerId="ADAL" clId="{902C6854-8E6C-4444-8533-1534C4B29F3C}" dt="2023-03-09T13:28:03.769" v="1775" actId="478"/>
          <ac:spMkLst>
            <pc:docMk/>
            <pc:sldMk cId="4066369525" sldId="386"/>
            <ac:spMk id="52" creationId="{B6264BF6-EFC1-ABBF-A67C-BA39B67184DB}"/>
          </ac:spMkLst>
        </pc:spChg>
        <pc:spChg chg="add mod">
          <ac:chgData name="Nekelia Carai" userId="696063f2-4d2b-433f-ab81-dc498b76429c" providerId="ADAL" clId="{902C6854-8E6C-4444-8533-1534C4B29F3C}" dt="2023-03-09T13:29:53.418" v="1817" actId="164"/>
          <ac:spMkLst>
            <pc:docMk/>
            <pc:sldMk cId="4066369525" sldId="386"/>
            <ac:spMk id="53" creationId="{E4BDAA5D-EBFE-0A62-D02F-76A14E1D0DE6}"/>
          </ac:spMkLst>
        </pc:spChg>
        <pc:spChg chg="add mod">
          <ac:chgData name="Nekelia Carai" userId="696063f2-4d2b-433f-ab81-dc498b76429c" providerId="ADAL" clId="{902C6854-8E6C-4444-8533-1534C4B29F3C}" dt="2023-03-09T13:29:53.418" v="1817" actId="164"/>
          <ac:spMkLst>
            <pc:docMk/>
            <pc:sldMk cId="4066369525" sldId="386"/>
            <ac:spMk id="54" creationId="{A5DC2F5A-E2D8-E2EC-DA81-A9A60E08127F}"/>
          </ac:spMkLst>
        </pc:spChg>
        <pc:spChg chg="add mod">
          <ac:chgData name="Nekelia Carai" userId="696063f2-4d2b-433f-ab81-dc498b76429c" providerId="ADAL" clId="{902C6854-8E6C-4444-8533-1534C4B29F3C}" dt="2023-03-09T13:28:42.629" v="1781"/>
          <ac:spMkLst>
            <pc:docMk/>
            <pc:sldMk cId="4066369525" sldId="386"/>
            <ac:spMk id="56" creationId="{7CE9C598-4FBE-8057-5DFC-B76C29B4CAA7}"/>
          </ac:spMkLst>
        </pc:spChg>
        <pc:spChg chg="add mod">
          <ac:chgData name="Nekelia Carai" userId="696063f2-4d2b-433f-ab81-dc498b76429c" providerId="ADAL" clId="{902C6854-8E6C-4444-8533-1534C4B29F3C}" dt="2023-03-09T13:29:26.904" v="1812" actId="255"/>
          <ac:spMkLst>
            <pc:docMk/>
            <pc:sldMk cId="4066369525" sldId="386"/>
            <ac:spMk id="57" creationId="{28676557-EA5E-360D-F4FE-100C4A8A8BE1}"/>
          </ac:spMkLst>
        </pc:spChg>
        <pc:grpChg chg="add mod">
          <ac:chgData name="Nekelia Carai" userId="696063f2-4d2b-433f-ab81-dc498b76429c" providerId="ADAL" clId="{902C6854-8E6C-4444-8533-1534C4B29F3C}" dt="2023-03-09T13:24:41.670" v="1690" actId="1037"/>
          <ac:grpSpMkLst>
            <pc:docMk/>
            <pc:sldMk cId="4066369525" sldId="386"/>
            <ac:grpSpMk id="10" creationId="{5542B250-D477-C982-506C-2CB5F5668025}"/>
          </ac:grpSpMkLst>
        </pc:grpChg>
        <pc:grpChg chg="add del">
          <ac:chgData name="Nekelia Carai" userId="696063f2-4d2b-433f-ab81-dc498b76429c" providerId="ADAL" clId="{902C6854-8E6C-4444-8533-1534C4B29F3C}" dt="2023-03-09T13:12:13.353" v="1577" actId="478"/>
          <ac:grpSpMkLst>
            <pc:docMk/>
            <pc:sldMk cId="4066369525" sldId="386"/>
            <ac:grpSpMk id="23" creationId="{0924561D-756D-410B-973A-E68C2552C20C}"/>
          </ac:grpSpMkLst>
        </pc:grpChg>
        <pc:grpChg chg="add mod">
          <ac:chgData name="Nekelia Carai" userId="696063f2-4d2b-433f-ab81-dc498b76429c" providerId="ADAL" clId="{902C6854-8E6C-4444-8533-1534C4B29F3C}" dt="2023-03-09T13:29:53.418" v="1817" actId="164"/>
          <ac:grpSpMkLst>
            <pc:docMk/>
            <pc:sldMk cId="4066369525" sldId="386"/>
            <ac:grpSpMk id="55" creationId="{2386E59E-6CD9-6AA0-2C82-CA19186D4951}"/>
          </ac:grpSpMkLst>
        </pc:grpChg>
        <pc:grpChg chg="add mod">
          <ac:chgData name="Nekelia Carai" userId="696063f2-4d2b-433f-ab81-dc498b76429c" providerId="ADAL" clId="{902C6854-8E6C-4444-8533-1534C4B29F3C}" dt="2023-03-09T13:30:22.954" v="1825" actId="1036"/>
          <ac:grpSpMkLst>
            <pc:docMk/>
            <pc:sldMk cId="4066369525" sldId="386"/>
            <ac:grpSpMk id="58" creationId="{50C132D7-C666-E54C-60D9-A2340D88C99E}"/>
          </ac:grpSpMkLst>
        </pc:grpChg>
        <pc:graphicFrameChg chg="add del mod modGraphic">
          <ac:chgData name="Nekelia Carai" userId="696063f2-4d2b-433f-ab81-dc498b76429c" providerId="ADAL" clId="{902C6854-8E6C-4444-8533-1534C4B29F3C}" dt="2023-03-09T13:18:07.351" v="1639" actId="478"/>
          <ac:graphicFrameMkLst>
            <pc:docMk/>
            <pc:sldMk cId="4066369525" sldId="386"/>
            <ac:graphicFrameMk id="11" creationId="{D0ACE0BE-97CF-ED27-A96A-EBD4421B5EA7}"/>
          </ac:graphicFrameMkLst>
        </pc:graphicFrameChg>
        <pc:picChg chg="add mod">
          <ac:chgData name="Nekelia Carai" userId="696063f2-4d2b-433f-ab81-dc498b76429c" providerId="ADAL" clId="{902C6854-8E6C-4444-8533-1534C4B29F3C}" dt="2023-03-09T13:14:28.210" v="1618" actId="164"/>
          <ac:picMkLst>
            <pc:docMk/>
            <pc:sldMk cId="4066369525" sldId="386"/>
            <ac:picMk id="5" creationId="{DADAAA07-E46D-15A9-9E49-40EF43E7C110}"/>
          </ac:picMkLst>
        </pc:picChg>
        <pc:picChg chg="del">
          <ac:chgData name="Nekelia Carai" userId="696063f2-4d2b-433f-ab81-dc498b76429c" providerId="ADAL" clId="{902C6854-8E6C-4444-8533-1534C4B29F3C}" dt="2023-03-09T13:10:45.928" v="1552" actId="478"/>
          <ac:picMkLst>
            <pc:docMk/>
            <pc:sldMk cId="4066369525" sldId="386"/>
            <ac:picMk id="6" creationId="{29C2A847-2736-311D-2512-2F34DB2DE63C}"/>
          </ac:picMkLst>
        </pc:picChg>
        <pc:picChg chg="del">
          <ac:chgData name="Nekelia Carai" userId="696063f2-4d2b-433f-ab81-dc498b76429c" providerId="ADAL" clId="{902C6854-8E6C-4444-8533-1534C4B29F3C}" dt="2023-03-09T13:11:50.064" v="1572" actId="478"/>
          <ac:picMkLst>
            <pc:docMk/>
            <pc:sldMk cId="4066369525" sldId="386"/>
            <ac:picMk id="8" creationId="{F675303F-DAB1-294A-BC18-C20426A660DA}"/>
          </ac:picMkLst>
        </pc:picChg>
        <pc:picChg chg="add mod">
          <ac:chgData name="Nekelia Carai" userId="696063f2-4d2b-433f-ab81-dc498b76429c" providerId="ADAL" clId="{902C6854-8E6C-4444-8533-1534C4B29F3C}" dt="2023-03-09T13:14:28.210" v="1618" actId="164"/>
          <ac:picMkLst>
            <pc:docMk/>
            <pc:sldMk cId="4066369525" sldId="386"/>
            <ac:picMk id="9" creationId="{A7CE8B19-C0CA-6CEA-3859-828A17BF1164}"/>
          </ac:picMkLst>
        </pc:picChg>
      </pc:sldChg>
      <pc:sldChg chg="modSp mod">
        <pc:chgData name="Nekelia Carai" userId="696063f2-4d2b-433f-ab81-dc498b76429c" providerId="ADAL" clId="{902C6854-8E6C-4444-8533-1534C4B29F3C}" dt="2023-03-09T14:24:33.878" v="1833" actId="1076"/>
        <pc:sldMkLst>
          <pc:docMk/>
          <pc:sldMk cId="3061142964" sldId="387"/>
        </pc:sldMkLst>
        <pc:spChg chg="mod">
          <ac:chgData name="Nekelia Carai" userId="696063f2-4d2b-433f-ab81-dc498b76429c" providerId="ADAL" clId="{902C6854-8E6C-4444-8533-1534C4B29F3C}" dt="2023-03-09T14:24:33.878" v="1833" actId="1076"/>
          <ac:spMkLst>
            <pc:docMk/>
            <pc:sldMk cId="3061142964" sldId="387"/>
            <ac:spMk id="10" creationId="{990EEF5D-98A5-4634-2B1E-269AACB59278}"/>
          </ac:spMkLst>
        </pc:spChg>
      </pc:sldChg>
      <pc:sldChg chg="addSp delSp modSp add mod ord">
        <pc:chgData name="Nekelia Carai" userId="696063f2-4d2b-433f-ab81-dc498b76429c" providerId="ADAL" clId="{902C6854-8E6C-4444-8533-1534C4B29F3C}" dt="2023-03-09T14:42:55.393" v="1905" actId="113"/>
        <pc:sldMkLst>
          <pc:docMk/>
          <pc:sldMk cId="388498695" sldId="388"/>
        </pc:sldMkLst>
        <pc:spChg chg="add del mod">
          <ac:chgData name="Nekelia Carai" userId="696063f2-4d2b-433f-ab81-dc498b76429c" providerId="ADAL" clId="{902C6854-8E6C-4444-8533-1534C4B29F3C}" dt="2023-03-09T14:27:57.687" v="1841"/>
          <ac:spMkLst>
            <pc:docMk/>
            <pc:sldMk cId="388498695" sldId="388"/>
            <ac:spMk id="2" creationId="{65C5E862-8C45-C99D-990B-D48CD6472236}"/>
          </ac:spMkLst>
        </pc:spChg>
        <pc:spChg chg="add del mod">
          <ac:chgData name="Nekelia Carai" userId="696063f2-4d2b-433f-ab81-dc498b76429c" providerId="ADAL" clId="{902C6854-8E6C-4444-8533-1534C4B29F3C}" dt="2023-03-09T14:27:57.687" v="1841"/>
          <ac:spMkLst>
            <pc:docMk/>
            <pc:sldMk cId="388498695" sldId="388"/>
            <ac:spMk id="3" creationId="{E775A28D-AE6A-7208-DAE3-EEDD196E3063}"/>
          </ac:spMkLst>
        </pc:spChg>
        <pc:spChg chg="add del mod">
          <ac:chgData name="Nekelia Carai" userId="696063f2-4d2b-433f-ab81-dc498b76429c" providerId="ADAL" clId="{902C6854-8E6C-4444-8533-1534C4B29F3C}" dt="2023-03-09T14:27:57.687" v="1841"/>
          <ac:spMkLst>
            <pc:docMk/>
            <pc:sldMk cId="388498695" sldId="388"/>
            <ac:spMk id="4" creationId="{F98F876E-3608-ECE0-61D0-FB6D76BCA295}"/>
          </ac:spMkLst>
        </pc:spChg>
        <pc:spChg chg="add del mod">
          <ac:chgData name="Nekelia Carai" userId="696063f2-4d2b-433f-ab81-dc498b76429c" providerId="ADAL" clId="{902C6854-8E6C-4444-8533-1534C4B29F3C}" dt="2023-03-09T14:28:01.634" v="1843"/>
          <ac:spMkLst>
            <pc:docMk/>
            <pc:sldMk cId="388498695" sldId="388"/>
            <ac:spMk id="5" creationId="{6E54A9AB-865E-39D6-003F-34696A628C5B}"/>
          </ac:spMkLst>
        </pc:spChg>
        <pc:spChg chg="add del mod">
          <ac:chgData name="Nekelia Carai" userId="696063f2-4d2b-433f-ab81-dc498b76429c" providerId="ADAL" clId="{902C6854-8E6C-4444-8533-1534C4B29F3C}" dt="2023-03-09T14:28:01.634" v="1843"/>
          <ac:spMkLst>
            <pc:docMk/>
            <pc:sldMk cId="388498695" sldId="388"/>
            <ac:spMk id="6" creationId="{6F35EECF-FC93-6CDC-4782-398A689A3B64}"/>
          </ac:spMkLst>
        </pc:spChg>
        <pc:spChg chg="add del mod">
          <ac:chgData name="Nekelia Carai" userId="696063f2-4d2b-433f-ab81-dc498b76429c" providerId="ADAL" clId="{902C6854-8E6C-4444-8533-1534C4B29F3C}" dt="2023-03-09T14:28:01.634" v="1843"/>
          <ac:spMkLst>
            <pc:docMk/>
            <pc:sldMk cId="388498695" sldId="388"/>
            <ac:spMk id="9" creationId="{E5434361-1A81-7F68-D810-DF2722A12FDD}"/>
          </ac:spMkLst>
        </pc:spChg>
        <pc:spChg chg="add mod">
          <ac:chgData name="Nekelia Carai" userId="696063f2-4d2b-433f-ab81-dc498b76429c" providerId="ADAL" clId="{902C6854-8E6C-4444-8533-1534C4B29F3C}" dt="2023-03-09T14:32:18.543" v="1889" actId="403"/>
          <ac:spMkLst>
            <pc:docMk/>
            <pc:sldMk cId="388498695" sldId="388"/>
            <ac:spMk id="10" creationId="{B821DB8D-E35B-09C7-0E8E-D88FE8B23C04}"/>
          </ac:spMkLst>
        </pc:spChg>
        <pc:spChg chg="add mod">
          <ac:chgData name="Nekelia Carai" userId="696063f2-4d2b-433f-ab81-dc498b76429c" providerId="ADAL" clId="{902C6854-8E6C-4444-8533-1534C4B29F3C}" dt="2023-03-09T14:42:55.393" v="1905" actId="113"/>
          <ac:spMkLst>
            <pc:docMk/>
            <pc:sldMk cId="388498695" sldId="388"/>
            <ac:spMk id="11" creationId="{FE2419D3-92FA-2AF8-99A6-194C22AE82B9}"/>
          </ac:spMkLst>
        </pc:spChg>
        <pc:spChg chg="add mod">
          <ac:chgData name="Nekelia Carai" userId="696063f2-4d2b-433f-ab81-dc498b76429c" providerId="ADAL" clId="{902C6854-8E6C-4444-8533-1534C4B29F3C}" dt="2023-03-09T14:30:50.952" v="1869" actId="1076"/>
          <ac:spMkLst>
            <pc:docMk/>
            <pc:sldMk cId="388498695" sldId="388"/>
            <ac:spMk id="12" creationId="{12A605CD-E4D3-54E9-8990-500B5F50C6E0}"/>
          </ac:spMkLst>
        </pc:spChg>
        <pc:spChg chg="add del mod">
          <ac:chgData name="Nekelia Carai" userId="696063f2-4d2b-433f-ab81-dc498b76429c" providerId="ADAL" clId="{902C6854-8E6C-4444-8533-1534C4B29F3C}" dt="2023-03-09T14:42:37.015" v="1901"/>
          <ac:spMkLst>
            <pc:docMk/>
            <pc:sldMk cId="388498695" sldId="388"/>
            <ac:spMk id="13" creationId="{3568BACC-1B86-15BB-A9FA-C7B938DDAFF7}"/>
          </ac:spMkLst>
        </pc:spChg>
        <pc:spChg chg="add del mod">
          <ac:chgData name="Nekelia Carai" userId="696063f2-4d2b-433f-ab81-dc498b76429c" providerId="ADAL" clId="{902C6854-8E6C-4444-8533-1534C4B29F3C}" dt="2023-03-09T14:42:37.015" v="1901"/>
          <ac:spMkLst>
            <pc:docMk/>
            <pc:sldMk cId="388498695" sldId="388"/>
            <ac:spMk id="14" creationId="{96CDA404-AEDA-779A-8E97-BA0A9A6DA994}"/>
          </ac:spMkLst>
        </pc:spChg>
        <pc:spChg chg="add del mod">
          <ac:chgData name="Nekelia Carai" userId="696063f2-4d2b-433f-ab81-dc498b76429c" providerId="ADAL" clId="{902C6854-8E6C-4444-8533-1534C4B29F3C}" dt="2023-03-09T14:42:37.015" v="1901"/>
          <ac:spMkLst>
            <pc:docMk/>
            <pc:sldMk cId="388498695" sldId="388"/>
            <ac:spMk id="15" creationId="{A6DC1D21-2EFF-7997-4D85-D5637C43FC71}"/>
          </ac:spMkLst>
        </pc:spChg>
        <pc:picChg chg="del">
          <ac:chgData name="Nekelia Carai" userId="696063f2-4d2b-433f-ab81-dc498b76429c" providerId="ADAL" clId="{902C6854-8E6C-4444-8533-1534C4B29F3C}" dt="2023-03-09T14:25:28.839" v="1837" actId="478"/>
          <ac:picMkLst>
            <pc:docMk/>
            <pc:sldMk cId="388498695" sldId="388"/>
            <ac:picMk id="6" creationId="{29C2A847-2736-311D-2512-2F34DB2DE63C}"/>
          </ac:picMkLst>
        </pc:picChg>
        <pc:picChg chg="del">
          <ac:chgData name="Nekelia Carai" userId="696063f2-4d2b-433f-ab81-dc498b76429c" providerId="ADAL" clId="{902C6854-8E6C-4444-8533-1534C4B29F3C}" dt="2023-03-09T14:30:47.581" v="1868" actId="478"/>
          <ac:picMkLst>
            <pc:docMk/>
            <pc:sldMk cId="388498695" sldId="388"/>
            <ac:picMk id="8" creationId="{F675303F-DAB1-294A-BC18-C20426A660DA}"/>
          </ac:picMkLst>
        </pc:picChg>
      </pc:sldChg>
      <pc:sldMasterChg chg="delSldLayout">
        <pc:chgData name="Nekelia Carai" userId="696063f2-4d2b-433f-ab81-dc498b76429c" providerId="ADAL" clId="{902C6854-8E6C-4444-8533-1534C4B29F3C}" dt="2023-03-08T22:48:01.051" v="27" actId="47"/>
        <pc:sldMasterMkLst>
          <pc:docMk/>
          <pc:sldMasterMk cId="1086816533" sldId="2147483656"/>
        </pc:sldMasterMkLst>
        <pc:sldLayoutChg chg="del">
          <pc:chgData name="Nekelia Carai" userId="696063f2-4d2b-433f-ab81-dc498b76429c" providerId="ADAL" clId="{902C6854-8E6C-4444-8533-1534C4B29F3C}" dt="2023-03-08T22:48:01.051" v="27" actId="47"/>
          <pc:sldLayoutMkLst>
            <pc:docMk/>
            <pc:sldMasterMk cId="1086816533" sldId="2147483656"/>
            <pc:sldLayoutMk cId="2017392106" sldId="2147483659"/>
          </pc:sldLayoutMkLst>
        </pc:sldLayoutChg>
        <pc:sldLayoutChg chg="del">
          <pc:chgData name="Nekelia Carai" userId="696063f2-4d2b-433f-ab81-dc498b76429c" providerId="ADAL" clId="{902C6854-8E6C-4444-8533-1534C4B29F3C}" dt="2023-03-08T22:47:59.848" v="24" actId="47"/>
          <pc:sldLayoutMkLst>
            <pc:docMk/>
            <pc:sldMasterMk cId="1086816533" sldId="2147483656"/>
            <pc:sldLayoutMk cId="1322428758" sldId="2147483660"/>
          </pc:sldLayoutMkLst>
        </pc:sldLayoutChg>
        <pc:sldLayoutChg chg="del">
          <pc:chgData name="Nekelia Carai" userId="696063f2-4d2b-433f-ab81-dc498b76429c" providerId="ADAL" clId="{902C6854-8E6C-4444-8533-1534C4B29F3C}" dt="2023-03-08T22:47:52.160" v="5" actId="47"/>
          <pc:sldLayoutMkLst>
            <pc:docMk/>
            <pc:sldMasterMk cId="1086816533" sldId="2147483656"/>
            <pc:sldLayoutMk cId="2333047335" sldId="2147483679"/>
          </pc:sldLayoutMkLst>
        </pc:sldLayoutChg>
        <pc:sldLayoutChg chg="del">
          <pc:chgData name="Nekelia Carai" userId="696063f2-4d2b-433f-ab81-dc498b76429c" providerId="ADAL" clId="{902C6854-8E6C-4444-8533-1534C4B29F3C}" dt="2023-03-08T22:47:46.199" v="1" actId="47"/>
          <pc:sldLayoutMkLst>
            <pc:docMk/>
            <pc:sldMasterMk cId="1086816533" sldId="2147483656"/>
            <pc:sldLayoutMk cId="2454246429" sldId="2147483680"/>
          </pc:sldLayoutMkLst>
        </pc:sldLayoutChg>
        <pc:sldLayoutChg chg="del">
          <pc:chgData name="Nekelia Carai" userId="696063f2-4d2b-433f-ab81-dc498b76429c" providerId="ADAL" clId="{902C6854-8E6C-4444-8533-1534C4B29F3C}" dt="2023-03-08T22:47:55.355" v="8" actId="47"/>
          <pc:sldLayoutMkLst>
            <pc:docMk/>
            <pc:sldMasterMk cId="1086816533" sldId="2147483656"/>
            <pc:sldLayoutMk cId="1226959250" sldId="2147483681"/>
          </pc:sldLayoutMkLst>
        </pc:sldLayoutChg>
        <pc:sldLayoutChg chg="del">
          <pc:chgData name="Nekelia Carai" userId="696063f2-4d2b-433f-ab81-dc498b76429c" providerId="ADAL" clId="{902C6854-8E6C-4444-8533-1534C4B29F3C}" dt="2023-03-08T22:47:57.688" v="14" actId="47"/>
          <pc:sldLayoutMkLst>
            <pc:docMk/>
            <pc:sldMasterMk cId="1086816533" sldId="2147483656"/>
            <pc:sldLayoutMk cId="1083965059" sldId="2147483682"/>
          </pc:sldLayoutMkLst>
        </pc:sldLayoutChg>
        <pc:sldLayoutChg chg="del">
          <pc:chgData name="Nekelia Carai" userId="696063f2-4d2b-433f-ab81-dc498b76429c" providerId="ADAL" clId="{902C6854-8E6C-4444-8533-1534C4B29F3C}" dt="2023-03-08T22:47:58.462" v="17" actId="47"/>
          <pc:sldLayoutMkLst>
            <pc:docMk/>
            <pc:sldMasterMk cId="1086816533" sldId="2147483656"/>
            <pc:sldLayoutMk cId="1039191088" sldId="2147483683"/>
          </pc:sldLayoutMkLst>
        </pc:sldLayoutChg>
      </pc:sldMasterChg>
      <pc:sldMasterChg chg="delSldLayout">
        <pc:chgData name="Nekelia Carai" userId="696063f2-4d2b-433f-ab81-dc498b76429c" providerId="ADAL" clId="{902C6854-8E6C-4444-8533-1534C4B29F3C}" dt="2023-03-09T13:02:45.178" v="1484" actId="47"/>
        <pc:sldMasterMkLst>
          <pc:docMk/>
          <pc:sldMasterMk cId="2104092889" sldId="2147483685"/>
        </pc:sldMasterMkLst>
        <pc:sldLayoutChg chg="del">
          <pc:chgData name="Nekelia Carai" userId="696063f2-4d2b-433f-ab81-dc498b76429c" providerId="ADAL" clId="{902C6854-8E6C-4444-8533-1534C4B29F3C}" dt="2023-03-09T13:02:45.178" v="1484" actId="47"/>
          <pc:sldLayoutMkLst>
            <pc:docMk/>
            <pc:sldMasterMk cId="2104092889" sldId="2147483685"/>
            <pc:sldLayoutMk cId="2934073187" sldId="2147483698"/>
          </pc:sldLayoutMkLst>
        </pc:sldLayoutChg>
      </pc:sldMasterChg>
    </pc:docChg>
  </pc:docChgLst>
  <pc:docChgLst>
    <pc:chgData name="Chaney St. Martin" userId="1a988ea1-20ea-4f6a-83b3-a34f52076faf" providerId="ADAL" clId="{58C5ACDE-8A63-2B46-A9FE-7EB269289752}"/>
    <pc:docChg chg="custSel addSld modSld sldOrd">
      <pc:chgData name="Chaney St. Martin" userId="1a988ea1-20ea-4f6a-83b3-a34f52076faf" providerId="ADAL" clId="{58C5ACDE-8A63-2B46-A9FE-7EB269289752}" dt="2023-03-09T14:23:24.638" v="166" actId="6549"/>
      <pc:docMkLst>
        <pc:docMk/>
      </pc:docMkLst>
      <pc:sldChg chg="addSp modSp mod delAnim modNotesTx">
        <pc:chgData name="Chaney St. Martin" userId="1a988ea1-20ea-4f6a-83b3-a34f52076faf" providerId="ADAL" clId="{58C5ACDE-8A63-2B46-A9FE-7EB269289752}" dt="2023-03-09T14:18:14.973" v="127" actId="14100"/>
        <pc:sldMkLst>
          <pc:docMk/>
          <pc:sldMk cId="2720491299" sldId="278"/>
        </pc:sldMkLst>
        <pc:spChg chg="mod">
          <ac:chgData name="Chaney St. Martin" userId="1a988ea1-20ea-4f6a-83b3-a34f52076faf" providerId="ADAL" clId="{58C5ACDE-8A63-2B46-A9FE-7EB269289752}" dt="2023-03-09T14:18:14.973" v="127" actId="14100"/>
          <ac:spMkLst>
            <pc:docMk/>
            <pc:sldMk cId="2720491299" sldId="278"/>
            <ac:spMk id="35" creationId="{8931FB39-9199-9D02-8D2B-EE3F046AF286}"/>
          </ac:spMkLst>
        </pc:spChg>
        <pc:spChg chg="mod">
          <ac:chgData name="Chaney St. Martin" userId="1a988ea1-20ea-4f6a-83b3-a34f52076faf" providerId="ADAL" clId="{58C5ACDE-8A63-2B46-A9FE-7EB269289752}" dt="2023-03-09T14:18:09.145" v="125" actId="1076"/>
          <ac:spMkLst>
            <pc:docMk/>
            <pc:sldMk cId="2720491299" sldId="278"/>
            <ac:spMk id="42" creationId="{955B01F4-88B2-4382-8169-AAC59F1CA220}"/>
          </ac:spMkLst>
        </pc:spChg>
        <pc:grpChg chg="add mod">
          <ac:chgData name="Chaney St. Martin" userId="1a988ea1-20ea-4f6a-83b3-a34f52076faf" providerId="ADAL" clId="{58C5ACDE-8A63-2B46-A9FE-7EB269289752}" dt="2023-03-09T14:18:09.145" v="125" actId="1076"/>
          <ac:grpSpMkLst>
            <pc:docMk/>
            <pc:sldMk cId="2720491299" sldId="278"/>
            <ac:grpSpMk id="2" creationId="{EA641F9C-373B-5C83-361D-54AB1C0D836C}"/>
          </ac:grpSpMkLst>
        </pc:grpChg>
        <pc:grpChg chg="mod">
          <ac:chgData name="Chaney St. Martin" userId="1a988ea1-20ea-4f6a-83b3-a34f52076faf" providerId="ADAL" clId="{58C5ACDE-8A63-2B46-A9FE-7EB269289752}" dt="2023-03-09T14:18:09.145" v="125" actId="1076"/>
          <ac:grpSpMkLst>
            <pc:docMk/>
            <pc:sldMk cId="2720491299" sldId="278"/>
            <ac:grpSpMk id="44" creationId="{F6604E1A-65F0-77C1-C18C-8B5539C57795}"/>
          </ac:grpSpMkLst>
        </pc:grpChg>
        <pc:picChg chg="mod">
          <ac:chgData name="Chaney St. Martin" userId="1a988ea1-20ea-4f6a-83b3-a34f52076faf" providerId="ADAL" clId="{58C5ACDE-8A63-2B46-A9FE-7EB269289752}" dt="2023-03-09T14:18:09.145" v="125" actId="1076"/>
          <ac:picMkLst>
            <pc:docMk/>
            <pc:sldMk cId="2720491299" sldId="278"/>
            <ac:picMk id="40" creationId="{AF9EE05A-84AE-B436-73A8-F78E1D9C140B}"/>
          </ac:picMkLst>
        </pc:picChg>
        <pc:picChg chg="mod">
          <ac:chgData name="Chaney St. Martin" userId="1a988ea1-20ea-4f6a-83b3-a34f52076faf" providerId="ADAL" clId="{58C5ACDE-8A63-2B46-A9FE-7EB269289752}" dt="2023-03-09T14:18:09.145" v="125" actId="1076"/>
          <ac:picMkLst>
            <pc:docMk/>
            <pc:sldMk cId="2720491299" sldId="278"/>
            <ac:picMk id="41" creationId="{8396680D-2C18-AD83-A29B-AEC269D03DE5}"/>
          </ac:picMkLst>
        </pc:picChg>
        <pc:picChg chg="mod">
          <ac:chgData name="Chaney St. Martin" userId="1a988ea1-20ea-4f6a-83b3-a34f52076faf" providerId="ADAL" clId="{58C5ACDE-8A63-2B46-A9FE-7EB269289752}" dt="2023-03-09T14:18:09.145" v="125" actId="1076"/>
          <ac:picMkLst>
            <pc:docMk/>
            <pc:sldMk cId="2720491299" sldId="278"/>
            <ac:picMk id="6150" creationId="{1AB3F668-155A-45A1-2162-C63DB5B99B01}"/>
          </ac:picMkLst>
        </pc:picChg>
      </pc:sldChg>
      <pc:sldChg chg="modSp modAnim">
        <pc:chgData name="Chaney St. Martin" userId="1a988ea1-20ea-4f6a-83b3-a34f52076faf" providerId="ADAL" clId="{58C5ACDE-8A63-2B46-A9FE-7EB269289752}" dt="2023-03-09T14:20:55.809" v="138" actId="20577"/>
        <pc:sldMkLst>
          <pc:docMk/>
          <pc:sldMk cId="3155820568" sldId="381"/>
        </pc:sldMkLst>
        <pc:spChg chg="mod">
          <ac:chgData name="Chaney St. Martin" userId="1a988ea1-20ea-4f6a-83b3-a34f52076faf" providerId="ADAL" clId="{58C5ACDE-8A63-2B46-A9FE-7EB269289752}" dt="2023-03-09T14:20:55.809" v="138" actId="20577"/>
          <ac:spMkLst>
            <pc:docMk/>
            <pc:sldMk cId="3155820568" sldId="381"/>
            <ac:spMk id="7" creationId="{675F82F1-A0FF-3BCE-058A-D19948B86B77}"/>
          </ac:spMkLst>
        </pc:spChg>
      </pc:sldChg>
      <pc:sldChg chg="ord">
        <pc:chgData name="Chaney St. Martin" userId="1a988ea1-20ea-4f6a-83b3-a34f52076faf" providerId="ADAL" clId="{58C5ACDE-8A63-2B46-A9FE-7EB269289752}" dt="2023-03-09T14:04:58.012" v="43" actId="20578"/>
        <pc:sldMkLst>
          <pc:docMk/>
          <pc:sldMk cId="2663177795" sldId="385"/>
        </pc:sldMkLst>
      </pc:sldChg>
      <pc:sldChg chg="delSp modSp add mod delAnim modAnim">
        <pc:chgData name="Chaney St. Martin" userId="1a988ea1-20ea-4f6a-83b3-a34f52076faf" providerId="ADAL" clId="{58C5ACDE-8A63-2B46-A9FE-7EB269289752}" dt="2023-03-09T14:23:24.638" v="166" actId="6549"/>
        <pc:sldMkLst>
          <pc:docMk/>
          <pc:sldMk cId="3061142964" sldId="387"/>
        </pc:sldMkLst>
        <pc:spChg chg="mod">
          <ac:chgData name="Chaney St. Martin" userId="1a988ea1-20ea-4f6a-83b3-a34f52076faf" providerId="ADAL" clId="{58C5ACDE-8A63-2B46-A9FE-7EB269289752}" dt="2023-03-09T14:23:04.042" v="161" actId="14100"/>
          <ac:spMkLst>
            <pc:docMk/>
            <pc:sldMk cId="3061142964" sldId="387"/>
            <ac:spMk id="6" creationId="{02BD8467-574F-CF8C-C70C-0E4C7D237986}"/>
          </ac:spMkLst>
        </pc:spChg>
        <pc:spChg chg="mod">
          <ac:chgData name="Chaney St. Martin" userId="1a988ea1-20ea-4f6a-83b3-a34f52076faf" providerId="ADAL" clId="{58C5ACDE-8A63-2B46-A9FE-7EB269289752}" dt="2023-03-09T14:23:24.638" v="166" actId="6549"/>
          <ac:spMkLst>
            <pc:docMk/>
            <pc:sldMk cId="3061142964" sldId="387"/>
            <ac:spMk id="10" creationId="{990EEF5D-98A5-4634-2B1E-269AACB59278}"/>
          </ac:spMkLst>
        </pc:spChg>
        <pc:spChg chg="del">
          <ac:chgData name="Chaney St. Martin" userId="1a988ea1-20ea-4f6a-83b3-a34f52076faf" providerId="ADAL" clId="{58C5ACDE-8A63-2B46-A9FE-7EB269289752}" dt="2023-03-09T14:03:22.190" v="6" actId="478"/>
          <ac:spMkLst>
            <pc:docMk/>
            <pc:sldMk cId="3061142964" sldId="387"/>
            <ac:spMk id="11" creationId="{BE775AA7-41C8-5C2C-2B65-3416F2996748}"/>
          </ac:spMkLst>
        </pc:spChg>
        <pc:picChg chg="del">
          <ac:chgData name="Chaney St. Martin" userId="1a988ea1-20ea-4f6a-83b3-a34f52076faf" providerId="ADAL" clId="{58C5ACDE-8A63-2B46-A9FE-7EB269289752}" dt="2023-03-09T14:03:24.135" v="7" actId="478"/>
          <ac:picMkLst>
            <pc:docMk/>
            <pc:sldMk cId="3061142964" sldId="387"/>
            <ac:picMk id="4098" creationId="{1263D7F3-C3B7-FCA5-F6A7-137F46A2CE1B}"/>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EDF731-1BC3-4482-BCF2-1D4CCF49287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6D772780-513B-445B-B245-DA793C643C9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7ABE878-D8ED-4568-AB33-0075FAFF7A9B}" type="datetimeFigureOut">
              <a:rPr lang="en-US" smtClean="0"/>
              <a:t>3/9/2023</a:t>
            </a:fld>
            <a:endParaRPr lang="en-US"/>
          </a:p>
        </p:txBody>
      </p:sp>
      <p:sp>
        <p:nvSpPr>
          <p:cNvPr id="4" name="Footer Placeholder 3">
            <a:extLst>
              <a:ext uri="{FF2B5EF4-FFF2-40B4-BE49-F238E27FC236}">
                <a16:creationId xmlns:a16="http://schemas.microsoft.com/office/drawing/2014/main" id="{D1AA57F5-7BF5-4986-A632-3C20AD5B727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66B7C13-AC22-4820-A0DA-D5AA3972458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1521030-D86B-40EE-9DA0-97AC67888B47}" type="slidenum">
              <a:rPr lang="en-US" smtClean="0"/>
              <a:t>‹#›</a:t>
            </a:fld>
            <a:endParaRPr lang="en-US"/>
          </a:p>
        </p:txBody>
      </p:sp>
    </p:spTree>
    <p:extLst>
      <p:ext uri="{BB962C8B-B14F-4D97-AF65-F5344CB8AC3E}">
        <p14:creationId xmlns:p14="http://schemas.microsoft.com/office/powerpoint/2010/main" val="377646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FCF4C9-5094-4F95-903F-6E2BC462B999}" type="datetimeFigureOut">
              <a:rPr lang="en-NZ" smtClean="0"/>
              <a:t>9/03/2023</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F929A0-7C50-438E-9CE8-D6F02C23ED7E}" type="slidenum">
              <a:rPr lang="en-NZ" smtClean="0"/>
              <a:t>‹#›</a:t>
            </a:fld>
            <a:endParaRPr lang="en-NZ"/>
          </a:p>
        </p:txBody>
      </p:sp>
    </p:spTree>
    <p:extLst>
      <p:ext uri="{BB962C8B-B14F-4D97-AF65-F5344CB8AC3E}">
        <p14:creationId xmlns:p14="http://schemas.microsoft.com/office/powerpoint/2010/main" val="2522392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Agriculture sector is one of the most vulnerable sectors to climate-risks (climate change and variable) due to its high dependency on natural system resources such as water, soil and air.</a:t>
            </a:r>
          </a:p>
          <a:p>
            <a:endParaRPr lang="en-US"/>
          </a:p>
          <a:p>
            <a:pPr marL="171450" indent="-171450">
              <a:buFont typeface="Arial" panose="020B0604020202020204" pitchFamily="34" charset="0"/>
              <a:buChar char="•"/>
            </a:pPr>
            <a:r>
              <a:rPr lang="en-US"/>
              <a:t>Hydrometeorological hazards (floods, droughts, and tropical cyclones) have been associated with 85% of all natural disasters that have adversely impacted food and livelihood security in the Caribbean from 1970 to 2014 (FAO, 2018).</a:t>
            </a:r>
          </a:p>
          <a:p>
            <a:pPr marL="171450" indent="-171450">
              <a:buFont typeface="Arial" panose="020B0604020202020204" pitchFamily="34" charset="0"/>
              <a:buChar char="•"/>
            </a:pPr>
            <a:endParaRPr lang="en-US"/>
          </a:p>
          <a:p>
            <a:pPr marL="171450" indent="-171450" algn="l">
              <a:buFont typeface="Arial" panose="020B0604020202020204" pitchFamily="34" charset="0"/>
              <a:buChar char="•"/>
            </a:pPr>
            <a:r>
              <a:rPr lang="en-US"/>
              <a:t>Subsectors of agriculture are impacted differentially by specific hydrometeorological hazards </a:t>
            </a:r>
            <a:r>
              <a:rPr lang="en-US" sz="1800" b="0" i="0" u="none" strike="noStrike" baseline="0">
                <a:latin typeface="Roboto-Light"/>
              </a:rPr>
              <a:t>suggesting that adaptation planning for agriculture, whether regional or national, must be tailored to reflect and address subsector differences</a:t>
            </a:r>
          </a:p>
          <a:p>
            <a:endParaRPr lang="en-TT">
              <a:effectLst/>
              <a:latin typeface="Helvetica" pitchFamily="2" charset="0"/>
            </a:endParaRPr>
          </a:p>
          <a:p>
            <a:r>
              <a:rPr lang="en-TT">
                <a:effectLst/>
                <a:latin typeface="Helvetica" pitchFamily="2" charset="0"/>
              </a:rPr>
              <a:t>and that the associated negative</a:t>
            </a:r>
          </a:p>
          <a:p>
            <a:r>
              <a:rPr lang="en-TT">
                <a:effectLst/>
                <a:latin typeface="Helvetica" pitchFamily="2" charset="0"/>
              </a:rPr>
              <a:t>impacts on agriculture are proving difficult to manage and are threatening the</a:t>
            </a:r>
          </a:p>
          <a:p>
            <a:r>
              <a:rPr lang="en-TT">
                <a:effectLst/>
                <a:latin typeface="Helvetica" pitchFamily="2" charset="0"/>
              </a:rPr>
              <a:t>reliability of the sector as a developmental pillar in the Caribbean</a:t>
            </a:r>
          </a:p>
          <a:p>
            <a:pPr marL="171450" indent="-171450" algn="l">
              <a:buFont typeface="Arial" panose="020B0604020202020204" pitchFamily="34" charset="0"/>
              <a:buChar char="•"/>
            </a:pPr>
            <a:endParaRPr lang="en-NZ"/>
          </a:p>
        </p:txBody>
      </p:sp>
      <p:sp>
        <p:nvSpPr>
          <p:cNvPr id="4" name="Slide Number Placeholder 3"/>
          <p:cNvSpPr>
            <a:spLocks noGrp="1"/>
          </p:cNvSpPr>
          <p:nvPr>
            <p:ph type="sldNum" sz="quarter" idx="5"/>
          </p:nvPr>
        </p:nvSpPr>
        <p:spPr/>
        <p:txBody>
          <a:bodyPr/>
          <a:lstStyle/>
          <a:p>
            <a:fld id="{5DF929A0-7C50-438E-9CE8-D6F02C23ED7E}" type="slidenum">
              <a:rPr lang="en-NZ" smtClean="0"/>
              <a:t>3</a:t>
            </a:fld>
            <a:endParaRPr lang="en-NZ"/>
          </a:p>
        </p:txBody>
      </p:sp>
    </p:spTree>
    <p:extLst>
      <p:ext uri="{BB962C8B-B14F-4D97-AF65-F5344CB8AC3E}">
        <p14:creationId xmlns:p14="http://schemas.microsoft.com/office/powerpoint/2010/main" val="822723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a:p>
          <a:p>
            <a:pPr marL="171450" indent="-171450">
              <a:buFont typeface="Arial" panose="020B0604020202020204" pitchFamily="34" charset="0"/>
              <a:buChar char="•"/>
            </a:pPr>
            <a:r>
              <a:rPr lang="en-US"/>
              <a:t>This international support is likely to remain critical in efforts to build resilience to climate change and invest in low-carbon development in the Caribbean.</a:t>
            </a:r>
            <a:endParaRPr lang="en-NZ"/>
          </a:p>
        </p:txBody>
      </p:sp>
      <p:sp>
        <p:nvSpPr>
          <p:cNvPr id="4" name="Slide Number Placeholder 3"/>
          <p:cNvSpPr>
            <a:spLocks noGrp="1"/>
          </p:cNvSpPr>
          <p:nvPr>
            <p:ph type="sldNum" sz="quarter" idx="5"/>
          </p:nvPr>
        </p:nvSpPr>
        <p:spPr/>
        <p:txBody>
          <a:bodyPr/>
          <a:lstStyle/>
          <a:p>
            <a:fld id="{5DF929A0-7C50-438E-9CE8-D6F02C23ED7E}" type="slidenum">
              <a:rPr lang="en-NZ" smtClean="0"/>
              <a:t>4</a:t>
            </a:fld>
            <a:endParaRPr lang="en-NZ"/>
          </a:p>
        </p:txBody>
      </p:sp>
    </p:spTree>
    <p:extLst>
      <p:ext uri="{BB962C8B-B14F-4D97-AF65-F5344CB8AC3E}">
        <p14:creationId xmlns:p14="http://schemas.microsoft.com/office/powerpoint/2010/main" val="1407696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Annexed to the argument of policies and other commonalities as justification for a regional approach, is a suggested summarized paradigm shift statement that </a:t>
            </a:r>
          </a:p>
          <a:p>
            <a:pPr marL="628650" lvl="1" indent="-171450">
              <a:buFont typeface="Arial" panose="020B0604020202020204" pitchFamily="34" charset="0"/>
              <a:buChar char="•"/>
            </a:pPr>
            <a:r>
              <a:rPr lang="en-US" b="1"/>
              <a:t>“IF” </a:t>
            </a:r>
            <a:r>
              <a:rPr lang="en-US"/>
              <a:t>Caribbean countries recognize the key role of agriculture in the climate solutions, and invest in compiling the necessary data and information to make informed decisions to guide the sectoral response to climate change, </a:t>
            </a:r>
          </a:p>
          <a:p>
            <a:pPr marL="628650" lvl="1" indent="-171450">
              <a:buFont typeface="Arial" panose="020B0604020202020204" pitchFamily="34" charset="0"/>
              <a:buChar char="•"/>
            </a:pPr>
            <a:r>
              <a:rPr lang="en-US" b="1"/>
              <a:t>THEN</a:t>
            </a:r>
            <a:r>
              <a:rPr lang="en-US"/>
              <a:t> those countries will be able to design and execute effective agricultural </a:t>
            </a:r>
            <a:r>
              <a:rPr lang="en-US" err="1"/>
              <a:t>programmes</a:t>
            </a:r>
            <a:r>
              <a:rPr lang="en-US"/>
              <a:t> that are aligned with national and global climate and development priorities </a:t>
            </a:r>
          </a:p>
          <a:p>
            <a:pPr marL="628650" lvl="1" indent="-171450">
              <a:buFont typeface="Arial" panose="020B0604020202020204" pitchFamily="34" charset="0"/>
              <a:buChar char="•"/>
            </a:pPr>
            <a:r>
              <a:rPr lang="en-US" b="1"/>
              <a:t>BECAUSE</a:t>
            </a:r>
            <a:r>
              <a:rPr lang="en-US"/>
              <a:t> they will have the institutionalized priorities, needs, systems and processes in place to support coordinated investment in adaptation and mitigation.”</a:t>
            </a:r>
            <a:endParaRPr lang="en-NZ"/>
          </a:p>
        </p:txBody>
      </p:sp>
      <p:sp>
        <p:nvSpPr>
          <p:cNvPr id="4" name="Slide Number Placeholder 3"/>
          <p:cNvSpPr>
            <a:spLocks noGrp="1"/>
          </p:cNvSpPr>
          <p:nvPr>
            <p:ph type="sldNum" sz="quarter" idx="5"/>
          </p:nvPr>
        </p:nvSpPr>
        <p:spPr/>
        <p:txBody>
          <a:bodyPr/>
          <a:lstStyle/>
          <a:p>
            <a:fld id="{5DF929A0-7C50-438E-9CE8-D6F02C23ED7E}" type="slidenum">
              <a:rPr lang="en-NZ" smtClean="0"/>
              <a:t>5</a:t>
            </a:fld>
            <a:endParaRPr lang="en-NZ"/>
          </a:p>
        </p:txBody>
      </p:sp>
    </p:spTree>
    <p:extLst>
      <p:ext uri="{BB962C8B-B14F-4D97-AF65-F5344CB8AC3E}">
        <p14:creationId xmlns:p14="http://schemas.microsoft.com/office/powerpoint/2010/main" val="1526320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Annexed to the argument of policies and other commonalities as justification for a regional approach, is a suggested summarized paradigm shift statement that </a:t>
            </a:r>
          </a:p>
          <a:p>
            <a:pPr marL="628650" lvl="1" indent="-171450">
              <a:buFont typeface="Arial" panose="020B0604020202020204" pitchFamily="34" charset="0"/>
              <a:buChar char="•"/>
            </a:pPr>
            <a:r>
              <a:rPr lang="en-US" b="1"/>
              <a:t>“IF” </a:t>
            </a:r>
            <a:r>
              <a:rPr lang="en-US"/>
              <a:t>Caribbean countries recognize the key role of agriculture in the climate solutions, and invest in compiling the necessary data and information to make informed decisions to guide the sectoral response to climate change, </a:t>
            </a:r>
          </a:p>
          <a:p>
            <a:pPr marL="628650" lvl="1" indent="-171450">
              <a:buFont typeface="Arial" panose="020B0604020202020204" pitchFamily="34" charset="0"/>
              <a:buChar char="•"/>
            </a:pPr>
            <a:r>
              <a:rPr lang="en-US" b="1"/>
              <a:t>THEN</a:t>
            </a:r>
            <a:r>
              <a:rPr lang="en-US"/>
              <a:t> those countries will be able to design and execute effective agricultural </a:t>
            </a:r>
            <a:r>
              <a:rPr lang="en-US" err="1"/>
              <a:t>programmes</a:t>
            </a:r>
            <a:r>
              <a:rPr lang="en-US"/>
              <a:t> that are aligned with national and global climate and development priorities </a:t>
            </a:r>
          </a:p>
          <a:p>
            <a:pPr marL="628650" lvl="1" indent="-171450">
              <a:buFont typeface="Arial" panose="020B0604020202020204" pitchFamily="34" charset="0"/>
              <a:buChar char="•"/>
            </a:pPr>
            <a:r>
              <a:rPr lang="en-US" b="1"/>
              <a:t>BECAUSE</a:t>
            </a:r>
            <a:r>
              <a:rPr lang="en-US"/>
              <a:t> they will have the institutionalized priorities, needs, systems and processes in place to support coordinated investment in adaptation and mitigation.”</a:t>
            </a:r>
            <a:endParaRPr lang="en-NZ"/>
          </a:p>
        </p:txBody>
      </p:sp>
      <p:sp>
        <p:nvSpPr>
          <p:cNvPr id="4" name="Slide Number Placeholder 3"/>
          <p:cNvSpPr>
            <a:spLocks noGrp="1"/>
          </p:cNvSpPr>
          <p:nvPr>
            <p:ph type="sldNum" sz="quarter" idx="5"/>
          </p:nvPr>
        </p:nvSpPr>
        <p:spPr/>
        <p:txBody>
          <a:bodyPr/>
          <a:lstStyle/>
          <a:p>
            <a:fld id="{5DF929A0-7C50-438E-9CE8-D6F02C23ED7E}" type="slidenum">
              <a:rPr lang="en-NZ" smtClean="0"/>
              <a:t>7</a:t>
            </a:fld>
            <a:endParaRPr lang="en-NZ"/>
          </a:p>
        </p:txBody>
      </p:sp>
    </p:spTree>
    <p:extLst>
      <p:ext uri="{BB962C8B-B14F-4D97-AF65-F5344CB8AC3E}">
        <p14:creationId xmlns:p14="http://schemas.microsoft.com/office/powerpoint/2010/main" val="42461912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486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0012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41848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409303" y="261129"/>
            <a:ext cx="11473295" cy="724247"/>
          </a:xfrm>
          <a:prstGeom prst="rect">
            <a:avLst/>
          </a:prstGeom>
        </p:spPr>
        <p:txBody>
          <a:bodyPr tIns="91440" anchor="ctr"/>
          <a:lstStyle>
            <a:lvl1pPr marL="0" indent="0" algn="l">
              <a:buNone/>
              <a:defRPr sz="5400" b="0" baseline="0">
                <a:solidFill>
                  <a:schemeClr val="tx1"/>
                </a:solidFill>
                <a:latin typeface="+mj-lt"/>
                <a:cs typeface="Arial" pitchFamily="34" charset="0"/>
              </a:defRPr>
            </a:lvl1pPr>
          </a:lstStyle>
          <a:p>
            <a:pPr lvl="0"/>
            <a:r>
              <a:rPr lang="en-US" altLang="ko-KR"/>
              <a:t>BASIC LAYOUT</a:t>
            </a:r>
          </a:p>
        </p:txBody>
      </p:sp>
      <p:sp>
        <p:nvSpPr>
          <p:cNvPr id="3" name="Text Placeholder 9">
            <a:extLst>
              <a:ext uri="{FF2B5EF4-FFF2-40B4-BE49-F238E27FC236}">
                <a16:creationId xmlns:a16="http://schemas.microsoft.com/office/drawing/2014/main" id="{27651D13-5C77-4918-A550-634228B21C70}"/>
              </a:ext>
            </a:extLst>
          </p:cNvPr>
          <p:cNvSpPr>
            <a:spLocks noGrp="1"/>
          </p:cNvSpPr>
          <p:nvPr>
            <p:ph type="body" sz="quarter" idx="11" hasCustomPrompt="1"/>
          </p:nvPr>
        </p:nvSpPr>
        <p:spPr>
          <a:xfrm>
            <a:off x="409303" y="985376"/>
            <a:ext cx="11473295" cy="347033"/>
          </a:xfrm>
          <a:prstGeom prst="rect">
            <a:avLst/>
          </a:prstGeom>
        </p:spPr>
        <p:txBody>
          <a:bodyPr lIns="182880" tIns="91440" anchor="ctr"/>
          <a:lstStyle>
            <a:lvl1pPr marL="0" indent="0" algn="l">
              <a:buNone/>
              <a:defRPr sz="1600" b="0" baseline="0">
                <a:solidFill>
                  <a:schemeClr val="tx1">
                    <a:lumMod val="85000"/>
                    <a:lumOff val="15000"/>
                  </a:schemeClr>
                </a:solidFill>
                <a:latin typeface="+mn-lt"/>
                <a:cs typeface="Arial" pitchFamily="34" charset="0"/>
              </a:defRPr>
            </a:lvl1pPr>
          </a:lstStyle>
          <a:p>
            <a:pPr lvl="0"/>
            <a:r>
              <a:rPr lang="en-US" altLang="ko-KR"/>
              <a:t>BASIC LAYOUT</a:t>
            </a:r>
          </a:p>
        </p:txBody>
      </p:sp>
      <p:sp>
        <p:nvSpPr>
          <p:cNvPr id="4" name="Rectangle 3">
            <a:extLst>
              <a:ext uri="{FF2B5EF4-FFF2-40B4-BE49-F238E27FC236}">
                <a16:creationId xmlns:a16="http://schemas.microsoft.com/office/drawing/2014/main" id="{66A1F53C-4EAE-4D16-BE51-CB0839C625EA}"/>
              </a:ext>
            </a:extLst>
          </p:cNvPr>
          <p:cNvSpPr/>
          <p:nvPr userDrawn="1"/>
        </p:nvSpPr>
        <p:spPr>
          <a:xfrm>
            <a:off x="0" y="243711"/>
            <a:ext cx="191589" cy="10712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7DD4A41-005F-4184-8FD7-98AF3FBE49F8}"/>
              </a:ext>
            </a:extLst>
          </p:cNvPr>
          <p:cNvSpPr/>
          <p:nvPr userDrawn="1"/>
        </p:nvSpPr>
        <p:spPr>
          <a:xfrm>
            <a:off x="0" y="2150766"/>
            <a:ext cx="12192000" cy="19506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latin typeface="+mn-lt"/>
            </a:endParaRPr>
          </a:p>
        </p:txBody>
      </p:sp>
      <p:sp>
        <p:nvSpPr>
          <p:cNvPr id="6" name="그림 개체 틀 2">
            <a:extLst>
              <a:ext uri="{FF2B5EF4-FFF2-40B4-BE49-F238E27FC236}">
                <a16:creationId xmlns:a16="http://schemas.microsoft.com/office/drawing/2014/main" id="{E8C986BB-42D9-4169-BBDA-9CE4F1A9A1B9}"/>
              </a:ext>
            </a:extLst>
          </p:cNvPr>
          <p:cNvSpPr>
            <a:spLocks noGrp="1"/>
          </p:cNvSpPr>
          <p:nvPr>
            <p:ph type="pic" sz="quarter" idx="14" hasCustomPrompt="1"/>
          </p:nvPr>
        </p:nvSpPr>
        <p:spPr>
          <a:xfrm>
            <a:off x="2952364" y="2006749"/>
            <a:ext cx="2167491" cy="2207144"/>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defRPr>
            </a:lvl1pPr>
          </a:lstStyle>
          <a:p>
            <a:r>
              <a:rPr lang="en-US" altLang="ko-KR"/>
              <a:t>Place Your Picture Here</a:t>
            </a:r>
            <a:endParaRPr lang="ko-KR" altLang="en-US"/>
          </a:p>
        </p:txBody>
      </p:sp>
      <p:sp>
        <p:nvSpPr>
          <p:cNvPr id="7" name="그림 개체 틀 2">
            <a:extLst>
              <a:ext uri="{FF2B5EF4-FFF2-40B4-BE49-F238E27FC236}">
                <a16:creationId xmlns:a16="http://schemas.microsoft.com/office/drawing/2014/main" id="{D991ADD7-A8F1-4948-AC5D-F92A5FBF9648}"/>
              </a:ext>
            </a:extLst>
          </p:cNvPr>
          <p:cNvSpPr>
            <a:spLocks noGrp="1"/>
          </p:cNvSpPr>
          <p:nvPr>
            <p:ph type="pic" sz="quarter" idx="41" hasCustomPrompt="1"/>
          </p:nvPr>
        </p:nvSpPr>
        <p:spPr>
          <a:xfrm>
            <a:off x="6024704" y="2006749"/>
            <a:ext cx="2167491" cy="2207144"/>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defRPr>
            </a:lvl1pPr>
          </a:lstStyle>
          <a:p>
            <a:r>
              <a:rPr lang="en-US" altLang="ko-KR"/>
              <a:t>Place Your Picture Here</a:t>
            </a:r>
            <a:endParaRPr lang="ko-KR" altLang="en-US"/>
          </a:p>
        </p:txBody>
      </p:sp>
      <p:sp>
        <p:nvSpPr>
          <p:cNvPr id="8" name="그림 개체 틀 2">
            <a:extLst>
              <a:ext uri="{FF2B5EF4-FFF2-40B4-BE49-F238E27FC236}">
                <a16:creationId xmlns:a16="http://schemas.microsoft.com/office/drawing/2014/main" id="{4EA59ABC-76FE-46B6-B846-66A33E8797E1}"/>
              </a:ext>
            </a:extLst>
          </p:cNvPr>
          <p:cNvSpPr>
            <a:spLocks noGrp="1"/>
          </p:cNvSpPr>
          <p:nvPr>
            <p:ph type="pic" sz="quarter" idx="45" hasCustomPrompt="1"/>
          </p:nvPr>
        </p:nvSpPr>
        <p:spPr>
          <a:xfrm>
            <a:off x="9127527" y="2006749"/>
            <a:ext cx="2167491" cy="2207144"/>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defRPr>
            </a:lvl1pPr>
          </a:lstStyle>
          <a:p>
            <a:r>
              <a:rPr lang="en-US" altLang="ko-KR"/>
              <a:t>Place Your Picture Here</a:t>
            </a:r>
            <a:endParaRPr lang="ko-KR" altLang="en-US"/>
          </a:p>
        </p:txBody>
      </p:sp>
    </p:spTree>
    <p:extLst>
      <p:ext uri="{BB962C8B-B14F-4D97-AF65-F5344CB8AC3E}">
        <p14:creationId xmlns:p14="http://schemas.microsoft.com/office/powerpoint/2010/main" val="28628854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slide layout">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id="{C70177A7-4E03-44B8-A2CB-D0A1D4726718}"/>
              </a:ext>
            </a:extLst>
          </p:cNvPr>
          <p:cNvSpPr>
            <a:spLocks noGrp="1"/>
          </p:cNvSpPr>
          <p:nvPr>
            <p:ph type="pic" sz="quarter" idx="14" hasCustomPrompt="1"/>
          </p:nvPr>
        </p:nvSpPr>
        <p:spPr>
          <a:xfrm>
            <a:off x="478972" y="0"/>
            <a:ext cx="5129348" cy="6858000"/>
          </a:xfrm>
          <a:prstGeom prst="rect">
            <a:avLst/>
          </a:prstGeom>
          <a:solidFill>
            <a:schemeClr val="bg1">
              <a:lumMod val="95000"/>
            </a:schemeClr>
          </a:solidFill>
          <a:ln w="19050">
            <a:noFill/>
          </a:ln>
        </p:spPr>
        <p:txBody>
          <a:bodyPr anchor="ctr"/>
          <a:lstStyle>
            <a:lvl1pPr marL="0" indent="0" algn="ctr">
              <a:lnSpc>
                <a:spcPct val="100000"/>
              </a:lnSpc>
              <a:buNone/>
              <a:defRPr sz="1800">
                <a:solidFill>
                  <a:schemeClr val="tx1">
                    <a:lumMod val="75000"/>
                    <a:lumOff val="25000"/>
                  </a:schemeClr>
                </a:solidFill>
              </a:defRPr>
            </a:lvl1pPr>
          </a:lstStyle>
          <a:p>
            <a:r>
              <a:rPr lang="en-US" altLang="ko-KR"/>
              <a:t>Place Your Picture Here And Send To Back</a:t>
            </a:r>
            <a:endParaRPr lang="ko-KR" altLang="en-US"/>
          </a:p>
        </p:txBody>
      </p:sp>
    </p:spTree>
    <p:extLst>
      <p:ext uri="{BB962C8B-B14F-4D97-AF65-F5344CB8AC3E}">
        <p14:creationId xmlns:p14="http://schemas.microsoft.com/office/powerpoint/2010/main" val="40870882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Image slide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17DE729B-46E3-4188-9944-4898D8673BA9}"/>
              </a:ext>
            </a:extLst>
          </p:cNvPr>
          <p:cNvSpPr>
            <a:spLocks noGrp="1"/>
          </p:cNvSpPr>
          <p:nvPr>
            <p:ph type="pic" idx="16" hasCustomPrompt="1"/>
          </p:nvPr>
        </p:nvSpPr>
        <p:spPr>
          <a:xfrm>
            <a:off x="4403035" y="0"/>
            <a:ext cx="7788965" cy="6858000"/>
          </a:xfrm>
          <a:custGeom>
            <a:avLst/>
            <a:gdLst>
              <a:gd name="connsiteX0" fmla="*/ 3894482 w 7788965"/>
              <a:gd name="connsiteY0" fmla="*/ 2146852 h 6858000"/>
              <a:gd name="connsiteX1" fmla="*/ 7788964 w 7788965"/>
              <a:gd name="connsiteY1" fmla="*/ 6858000 h 6858000"/>
              <a:gd name="connsiteX2" fmla="*/ 0 w 7788965"/>
              <a:gd name="connsiteY2" fmla="*/ 6858000 h 6858000"/>
              <a:gd name="connsiteX3" fmla="*/ 0 w 7788965"/>
              <a:gd name="connsiteY3" fmla="*/ 6857999 h 6858000"/>
              <a:gd name="connsiteX4" fmla="*/ 5734705 w 7788965"/>
              <a:gd name="connsiteY4" fmla="*/ 0 h 6858000"/>
              <a:gd name="connsiteX5" fmla="*/ 7788965 w 7788965"/>
              <a:gd name="connsiteY5" fmla="*/ 0 h 6858000"/>
              <a:gd name="connsiteX6" fmla="*/ 7788965 w 7788965"/>
              <a:gd name="connsiteY6" fmla="*/ 6641351 h 6858000"/>
              <a:gd name="connsiteX7" fmla="*/ 4000566 w 7788965"/>
              <a:gd name="connsiteY7" fmla="*/ 2078313 h 6858000"/>
              <a:gd name="connsiteX8" fmla="*/ 2214158 w 7788965"/>
              <a:gd name="connsiteY8" fmla="*/ 0 h 6858000"/>
              <a:gd name="connsiteX9" fmla="*/ 5574803 w 7788965"/>
              <a:gd name="connsiteY9" fmla="*/ 0 h 6858000"/>
              <a:gd name="connsiteX10" fmla="*/ 3894480 w 7788965"/>
              <a:gd name="connsiteY10" fmla="*/ 2032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788965" h="6858000">
                <a:moveTo>
                  <a:pt x="3894482" y="2146852"/>
                </a:moveTo>
                <a:lnTo>
                  <a:pt x="7788964" y="6858000"/>
                </a:lnTo>
                <a:lnTo>
                  <a:pt x="0" y="6858000"/>
                </a:lnTo>
                <a:lnTo>
                  <a:pt x="0" y="6857999"/>
                </a:lnTo>
                <a:close/>
                <a:moveTo>
                  <a:pt x="5734705" y="0"/>
                </a:moveTo>
                <a:lnTo>
                  <a:pt x="7788965" y="0"/>
                </a:lnTo>
                <a:lnTo>
                  <a:pt x="7788965" y="6641351"/>
                </a:lnTo>
                <a:lnTo>
                  <a:pt x="4000566" y="2078313"/>
                </a:lnTo>
                <a:close/>
                <a:moveTo>
                  <a:pt x="2214158" y="0"/>
                </a:moveTo>
                <a:lnTo>
                  <a:pt x="5574803" y="0"/>
                </a:lnTo>
                <a:lnTo>
                  <a:pt x="3894480" y="2032683"/>
                </a:lnTo>
                <a:close/>
              </a:path>
            </a:pathLst>
          </a:custGeom>
          <a:solidFill>
            <a:schemeClr val="bg1">
              <a:lumMod val="95000"/>
            </a:schemeClr>
          </a:solidFill>
        </p:spPr>
        <p:txBody>
          <a:bodyPr wrap="square" anchor="ctr">
            <a:noAutofit/>
          </a:bodyPr>
          <a:lstStyle>
            <a:lvl1pPr marL="0" indent="0" algn="ctr">
              <a:buNone/>
              <a:defRPr sz="120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Place Your Picture Here And Send To Back</a:t>
            </a:r>
            <a:endParaRPr lang="ko-KR" altLang="en-US"/>
          </a:p>
        </p:txBody>
      </p:sp>
    </p:spTree>
    <p:extLst>
      <p:ext uri="{BB962C8B-B14F-4D97-AF65-F5344CB8AC3E}">
        <p14:creationId xmlns:p14="http://schemas.microsoft.com/office/powerpoint/2010/main" val="6283122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2494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409303" y="261129"/>
            <a:ext cx="11473295" cy="724247"/>
          </a:xfrm>
          <a:prstGeom prst="rect">
            <a:avLst/>
          </a:prstGeom>
        </p:spPr>
        <p:txBody>
          <a:bodyPr tIns="91440" anchor="ctr"/>
          <a:lstStyle>
            <a:lvl1pPr marL="0" indent="0" algn="l">
              <a:buNone/>
              <a:defRPr sz="5400" b="0" baseline="0">
                <a:solidFill>
                  <a:schemeClr val="tx1"/>
                </a:solidFill>
                <a:latin typeface="+mj-lt"/>
                <a:cs typeface="Arial" pitchFamily="34" charset="0"/>
              </a:defRPr>
            </a:lvl1pPr>
          </a:lstStyle>
          <a:p>
            <a:pPr lvl="0"/>
            <a:r>
              <a:rPr lang="en-US" altLang="ko-KR"/>
              <a:t>BASIC LAYOUT</a:t>
            </a:r>
          </a:p>
        </p:txBody>
      </p:sp>
      <p:sp>
        <p:nvSpPr>
          <p:cNvPr id="3" name="Text Placeholder 9">
            <a:extLst>
              <a:ext uri="{FF2B5EF4-FFF2-40B4-BE49-F238E27FC236}">
                <a16:creationId xmlns:a16="http://schemas.microsoft.com/office/drawing/2014/main" id="{27651D13-5C77-4918-A550-634228B21C70}"/>
              </a:ext>
            </a:extLst>
          </p:cNvPr>
          <p:cNvSpPr>
            <a:spLocks noGrp="1"/>
          </p:cNvSpPr>
          <p:nvPr>
            <p:ph type="body" sz="quarter" idx="11" hasCustomPrompt="1"/>
          </p:nvPr>
        </p:nvSpPr>
        <p:spPr>
          <a:xfrm>
            <a:off x="409303" y="985376"/>
            <a:ext cx="11473295" cy="347033"/>
          </a:xfrm>
          <a:prstGeom prst="rect">
            <a:avLst/>
          </a:prstGeom>
        </p:spPr>
        <p:txBody>
          <a:bodyPr lIns="182880" tIns="91440" anchor="ctr"/>
          <a:lstStyle>
            <a:lvl1pPr marL="0" indent="0" algn="l">
              <a:buNone/>
              <a:defRPr sz="1600" b="0" baseline="0">
                <a:solidFill>
                  <a:schemeClr val="tx1">
                    <a:lumMod val="85000"/>
                    <a:lumOff val="15000"/>
                  </a:schemeClr>
                </a:solidFill>
                <a:latin typeface="+mn-lt"/>
                <a:cs typeface="Arial" pitchFamily="34" charset="0"/>
              </a:defRPr>
            </a:lvl1pPr>
          </a:lstStyle>
          <a:p>
            <a:pPr lvl="0"/>
            <a:r>
              <a:rPr lang="en-US" altLang="ko-KR"/>
              <a:t>BASIC LAYOUT</a:t>
            </a:r>
          </a:p>
        </p:txBody>
      </p:sp>
      <p:sp>
        <p:nvSpPr>
          <p:cNvPr id="4" name="Rectangle 3">
            <a:extLst>
              <a:ext uri="{FF2B5EF4-FFF2-40B4-BE49-F238E27FC236}">
                <a16:creationId xmlns:a16="http://schemas.microsoft.com/office/drawing/2014/main" id="{66A1F53C-4EAE-4D16-BE51-CB0839C625EA}"/>
              </a:ext>
            </a:extLst>
          </p:cNvPr>
          <p:cNvSpPr/>
          <p:nvPr userDrawn="1"/>
        </p:nvSpPr>
        <p:spPr>
          <a:xfrm>
            <a:off x="0" y="243711"/>
            <a:ext cx="191589" cy="10712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1140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73742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03238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454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659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1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78516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91490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3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04146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994740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71072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409303" y="261129"/>
            <a:ext cx="11473295" cy="724247"/>
          </a:xfrm>
          <a:prstGeom prst="rect">
            <a:avLst/>
          </a:prstGeom>
        </p:spPr>
        <p:txBody>
          <a:bodyPr tIns="91440" anchor="ctr"/>
          <a:lstStyle>
            <a:lvl1pPr marL="0" indent="0" algn="l">
              <a:buNone/>
              <a:defRPr sz="5400" b="0" baseline="0">
                <a:solidFill>
                  <a:schemeClr val="tx1"/>
                </a:solidFill>
                <a:latin typeface="+mj-lt"/>
                <a:cs typeface="Arial" pitchFamily="34" charset="0"/>
              </a:defRPr>
            </a:lvl1pPr>
          </a:lstStyle>
          <a:p>
            <a:pPr lvl="0"/>
            <a:r>
              <a:rPr lang="en-US" altLang="ko-KR"/>
              <a:t>BASIC LAYOUT</a:t>
            </a:r>
          </a:p>
        </p:txBody>
      </p:sp>
      <p:sp>
        <p:nvSpPr>
          <p:cNvPr id="3" name="Text Placeholder 9">
            <a:extLst>
              <a:ext uri="{FF2B5EF4-FFF2-40B4-BE49-F238E27FC236}">
                <a16:creationId xmlns:a16="http://schemas.microsoft.com/office/drawing/2014/main" id="{27651D13-5C77-4918-A550-634228B21C70}"/>
              </a:ext>
            </a:extLst>
          </p:cNvPr>
          <p:cNvSpPr>
            <a:spLocks noGrp="1"/>
          </p:cNvSpPr>
          <p:nvPr>
            <p:ph type="body" sz="quarter" idx="11" hasCustomPrompt="1"/>
          </p:nvPr>
        </p:nvSpPr>
        <p:spPr>
          <a:xfrm>
            <a:off x="409303" y="985376"/>
            <a:ext cx="11473295" cy="347033"/>
          </a:xfrm>
          <a:prstGeom prst="rect">
            <a:avLst/>
          </a:prstGeom>
        </p:spPr>
        <p:txBody>
          <a:bodyPr lIns="182880" tIns="91440" anchor="ctr"/>
          <a:lstStyle>
            <a:lvl1pPr marL="0" indent="0" algn="l">
              <a:buNone/>
              <a:defRPr sz="1600" b="0" baseline="0">
                <a:solidFill>
                  <a:schemeClr val="tx1">
                    <a:lumMod val="85000"/>
                    <a:lumOff val="15000"/>
                  </a:schemeClr>
                </a:solidFill>
                <a:latin typeface="+mn-lt"/>
                <a:cs typeface="Arial" pitchFamily="34" charset="0"/>
              </a:defRPr>
            </a:lvl1pPr>
          </a:lstStyle>
          <a:p>
            <a:pPr lvl="0"/>
            <a:r>
              <a:rPr lang="en-US" altLang="ko-KR"/>
              <a:t>BASIC LAYOUT</a:t>
            </a:r>
          </a:p>
        </p:txBody>
      </p:sp>
      <p:sp>
        <p:nvSpPr>
          <p:cNvPr id="4" name="Rectangle 3">
            <a:extLst>
              <a:ext uri="{FF2B5EF4-FFF2-40B4-BE49-F238E27FC236}">
                <a16:creationId xmlns:a16="http://schemas.microsoft.com/office/drawing/2014/main" id="{66A1F53C-4EAE-4D16-BE51-CB0839C625EA}"/>
              </a:ext>
            </a:extLst>
          </p:cNvPr>
          <p:cNvSpPr/>
          <p:nvPr userDrawn="1"/>
        </p:nvSpPr>
        <p:spPr>
          <a:xfrm>
            <a:off x="0" y="243711"/>
            <a:ext cx="191589" cy="10712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7DD4A41-005F-4184-8FD7-98AF3FBE49F8}"/>
              </a:ext>
            </a:extLst>
          </p:cNvPr>
          <p:cNvSpPr/>
          <p:nvPr userDrawn="1"/>
        </p:nvSpPr>
        <p:spPr>
          <a:xfrm>
            <a:off x="0" y="2150766"/>
            <a:ext cx="12192000" cy="19506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latin typeface="+mn-lt"/>
            </a:endParaRPr>
          </a:p>
        </p:txBody>
      </p:sp>
      <p:sp>
        <p:nvSpPr>
          <p:cNvPr id="6" name="그림 개체 틀 2">
            <a:extLst>
              <a:ext uri="{FF2B5EF4-FFF2-40B4-BE49-F238E27FC236}">
                <a16:creationId xmlns:a16="http://schemas.microsoft.com/office/drawing/2014/main" id="{E8C986BB-42D9-4169-BBDA-9CE4F1A9A1B9}"/>
              </a:ext>
            </a:extLst>
          </p:cNvPr>
          <p:cNvSpPr>
            <a:spLocks noGrp="1"/>
          </p:cNvSpPr>
          <p:nvPr>
            <p:ph type="pic" sz="quarter" idx="14" hasCustomPrompt="1"/>
          </p:nvPr>
        </p:nvSpPr>
        <p:spPr>
          <a:xfrm>
            <a:off x="2952364" y="2006749"/>
            <a:ext cx="2167491" cy="2207144"/>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defRPr>
            </a:lvl1pPr>
          </a:lstStyle>
          <a:p>
            <a:r>
              <a:rPr lang="en-US" altLang="ko-KR"/>
              <a:t>Place Your Picture Here</a:t>
            </a:r>
            <a:endParaRPr lang="ko-KR" altLang="en-US"/>
          </a:p>
        </p:txBody>
      </p:sp>
      <p:sp>
        <p:nvSpPr>
          <p:cNvPr id="7" name="그림 개체 틀 2">
            <a:extLst>
              <a:ext uri="{FF2B5EF4-FFF2-40B4-BE49-F238E27FC236}">
                <a16:creationId xmlns:a16="http://schemas.microsoft.com/office/drawing/2014/main" id="{D991ADD7-A8F1-4948-AC5D-F92A5FBF9648}"/>
              </a:ext>
            </a:extLst>
          </p:cNvPr>
          <p:cNvSpPr>
            <a:spLocks noGrp="1"/>
          </p:cNvSpPr>
          <p:nvPr>
            <p:ph type="pic" sz="quarter" idx="41" hasCustomPrompt="1"/>
          </p:nvPr>
        </p:nvSpPr>
        <p:spPr>
          <a:xfrm>
            <a:off x="6024704" y="2006749"/>
            <a:ext cx="2167491" cy="2207144"/>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defRPr>
            </a:lvl1pPr>
          </a:lstStyle>
          <a:p>
            <a:r>
              <a:rPr lang="en-US" altLang="ko-KR"/>
              <a:t>Place Your Picture Here</a:t>
            </a:r>
            <a:endParaRPr lang="ko-KR" altLang="en-US"/>
          </a:p>
        </p:txBody>
      </p:sp>
      <p:sp>
        <p:nvSpPr>
          <p:cNvPr id="8" name="그림 개체 틀 2">
            <a:extLst>
              <a:ext uri="{FF2B5EF4-FFF2-40B4-BE49-F238E27FC236}">
                <a16:creationId xmlns:a16="http://schemas.microsoft.com/office/drawing/2014/main" id="{4EA59ABC-76FE-46B6-B846-66A33E8797E1}"/>
              </a:ext>
            </a:extLst>
          </p:cNvPr>
          <p:cNvSpPr>
            <a:spLocks noGrp="1"/>
          </p:cNvSpPr>
          <p:nvPr>
            <p:ph type="pic" sz="quarter" idx="45" hasCustomPrompt="1"/>
          </p:nvPr>
        </p:nvSpPr>
        <p:spPr>
          <a:xfrm>
            <a:off x="9127527" y="2006749"/>
            <a:ext cx="2167491" cy="2207144"/>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defRPr>
            </a:lvl1pPr>
          </a:lstStyle>
          <a:p>
            <a:r>
              <a:rPr lang="en-US" altLang="ko-KR"/>
              <a:t>Place Your Picture Here</a:t>
            </a:r>
            <a:endParaRPr lang="ko-KR" altLang="en-US"/>
          </a:p>
        </p:txBody>
      </p:sp>
    </p:spTree>
    <p:extLst>
      <p:ext uri="{BB962C8B-B14F-4D97-AF65-F5344CB8AC3E}">
        <p14:creationId xmlns:p14="http://schemas.microsoft.com/office/powerpoint/2010/main" val="18087913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mage slide layout">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id="{C70177A7-4E03-44B8-A2CB-D0A1D4726718}"/>
              </a:ext>
            </a:extLst>
          </p:cNvPr>
          <p:cNvSpPr>
            <a:spLocks noGrp="1"/>
          </p:cNvSpPr>
          <p:nvPr>
            <p:ph type="pic" sz="quarter" idx="14" hasCustomPrompt="1"/>
          </p:nvPr>
        </p:nvSpPr>
        <p:spPr>
          <a:xfrm>
            <a:off x="478972" y="0"/>
            <a:ext cx="5129348" cy="6858000"/>
          </a:xfrm>
          <a:prstGeom prst="rect">
            <a:avLst/>
          </a:prstGeom>
          <a:solidFill>
            <a:schemeClr val="bg1">
              <a:lumMod val="95000"/>
            </a:schemeClr>
          </a:solidFill>
          <a:ln w="19050">
            <a:noFill/>
          </a:ln>
        </p:spPr>
        <p:txBody>
          <a:bodyPr anchor="ctr"/>
          <a:lstStyle>
            <a:lvl1pPr marL="0" indent="0" algn="ctr">
              <a:lnSpc>
                <a:spcPct val="100000"/>
              </a:lnSpc>
              <a:buNone/>
              <a:defRPr sz="1800">
                <a:solidFill>
                  <a:schemeClr val="tx1">
                    <a:lumMod val="75000"/>
                    <a:lumOff val="25000"/>
                  </a:schemeClr>
                </a:solidFill>
              </a:defRPr>
            </a:lvl1pPr>
          </a:lstStyle>
          <a:p>
            <a:r>
              <a:rPr lang="en-US" altLang="ko-KR"/>
              <a:t>Place Your Picture Here And Send To Back</a:t>
            </a:r>
            <a:endParaRPr lang="ko-KR" altLang="en-US"/>
          </a:p>
        </p:txBody>
      </p:sp>
    </p:spTree>
    <p:extLst>
      <p:ext uri="{BB962C8B-B14F-4D97-AF65-F5344CB8AC3E}">
        <p14:creationId xmlns:p14="http://schemas.microsoft.com/office/powerpoint/2010/main" val="38500273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7_Contents slide layout">
    <p:spTree>
      <p:nvGrpSpPr>
        <p:cNvPr id="1" name=""/>
        <p:cNvGrpSpPr/>
        <p:nvPr/>
      </p:nvGrpSpPr>
      <p:grpSpPr>
        <a:xfrm>
          <a:off x="0" y="0"/>
          <a:ext cx="0" cy="0"/>
          <a:chOff x="0" y="0"/>
          <a:chExt cx="0" cy="0"/>
        </a:xfrm>
      </p:grpSpPr>
      <p:sp>
        <p:nvSpPr>
          <p:cNvPr id="58" name="Picture Placeholder 57">
            <a:extLst>
              <a:ext uri="{FF2B5EF4-FFF2-40B4-BE49-F238E27FC236}">
                <a16:creationId xmlns:a16="http://schemas.microsoft.com/office/drawing/2014/main" id="{4A0BA738-1393-424E-9EAA-4B8312B81727}"/>
              </a:ext>
            </a:extLst>
          </p:cNvPr>
          <p:cNvSpPr>
            <a:spLocks noGrp="1"/>
          </p:cNvSpPr>
          <p:nvPr>
            <p:ph type="pic" idx="13" hasCustomPrompt="1"/>
          </p:nvPr>
        </p:nvSpPr>
        <p:spPr>
          <a:xfrm>
            <a:off x="5321175" y="1"/>
            <a:ext cx="6784903" cy="6593390"/>
          </a:xfrm>
          <a:custGeom>
            <a:avLst/>
            <a:gdLst>
              <a:gd name="connsiteX0" fmla="*/ 3765937 w 6784903"/>
              <a:gd name="connsiteY0" fmla="*/ 6093108 h 6593390"/>
              <a:gd name="connsiteX1" fmla="*/ 4096124 w 6784903"/>
              <a:gd name="connsiteY1" fmla="*/ 6093108 h 6593390"/>
              <a:gd name="connsiteX2" fmla="*/ 4221194 w 6784903"/>
              <a:gd name="connsiteY2" fmla="*/ 6343249 h 6593390"/>
              <a:gd name="connsiteX3" fmla="*/ 4096124 w 6784903"/>
              <a:gd name="connsiteY3" fmla="*/ 6593390 h 6593390"/>
              <a:gd name="connsiteX4" fmla="*/ 3765937 w 6784903"/>
              <a:gd name="connsiteY4" fmla="*/ 6593390 h 6593390"/>
              <a:gd name="connsiteX5" fmla="*/ 3640866 w 6784903"/>
              <a:gd name="connsiteY5" fmla="*/ 6343249 h 6593390"/>
              <a:gd name="connsiteX6" fmla="*/ 3466441 w 6784903"/>
              <a:gd name="connsiteY6" fmla="*/ 5160578 h 6593390"/>
              <a:gd name="connsiteX7" fmla="*/ 4013845 w 6784903"/>
              <a:gd name="connsiteY7" fmla="*/ 5160578 h 6593390"/>
              <a:gd name="connsiteX8" fmla="*/ 4221194 w 6784903"/>
              <a:gd name="connsiteY8" fmla="*/ 5575276 h 6593390"/>
              <a:gd name="connsiteX9" fmla="*/ 4013845 w 6784903"/>
              <a:gd name="connsiteY9" fmla="*/ 5989974 h 6593390"/>
              <a:gd name="connsiteX10" fmla="*/ 3466441 w 6784903"/>
              <a:gd name="connsiteY10" fmla="*/ 5989974 h 6593390"/>
              <a:gd name="connsiteX11" fmla="*/ 3259092 w 6784903"/>
              <a:gd name="connsiteY11" fmla="*/ 5575276 h 6593390"/>
              <a:gd name="connsiteX12" fmla="*/ 6229611 w 6784903"/>
              <a:gd name="connsiteY12" fmla="*/ 4696709 h 6593390"/>
              <a:gd name="connsiteX13" fmla="*/ 6559798 w 6784903"/>
              <a:gd name="connsiteY13" fmla="*/ 4696709 h 6593390"/>
              <a:gd name="connsiteX14" fmla="*/ 6684868 w 6784903"/>
              <a:gd name="connsiteY14" fmla="*/ 4946850 h 6593390"/>
              <a:gd name="connsiteX15" fmla="*/ 6559798 w 6784903"/>
              <a:gd name="connsiteY15" fmla="*/ 5196991 h 6593390"/>
              <a:gd name="connsiteX16" fmla="*/ 6229611 w 6784903"/>
              <a:gd name="connsiteY16" fmla="*/ 5196991 h 6593390"/>
              <a:gd name="connsiteX17" fmla="*/ 6104540 w 6784903"/>
              <a:gd name="connsiteY17" fmla="*/ 4946850 h 6593390"/>
              <a:gd name="connsiteX18" fmla="*/ 2435186 w 6784903"/>
              <a:gd name="connsiteY18" fmla="*/ 4631749 h 6593390"/>
              <a:gd name="connsiteX19" fmla="*/ 3096422 w 6784903"/>
              <a:gd name="connsiteY19" fmla="*/ 4631749 h 6593390"/>
              <a:gd name="connsiteX20" fmla="*/ 3346890 w 6784903"/>
              <a:gd name="connsiteY20" fmla="*/ 5132685 h 6593390"/>
              <a:gd name="connsiteX21" fmla="*/ 3096422 w 6784903"/>
              <a:gd name="connsiteY21" fmla="*/ 5633621 h 6593390"/>
              <a:gd name="connsiteX22" fmla="*/ 2435186 w 6784903"/>
              <a:gd name="connsiteY22" fmla="*/ 5633621 h 6593390"/>
              <a:gd name="connsiteX23" fmla="*/ 2184718 w 6784903"/>
              <a:gd name="connsiteY23" fmla="*/ 5132685 h 6593390"/>
              <a:gd name="connsiteX24" fmla="*/ 3444958 w 6784903"/>
              <a:gd name="connsiteY24" fmla="*/ 4086739 h 6593390"/>
              <a:gd name="connsiteX25" fmla="*/ 4106194 w 6784903"/>
              <a:gd name="connsiteY25" fmla="*/ 4086739 h 6593390"/>
              <a:gd name="connsiteX26" fmla="*/ 4356662 w 6784903"/>
              <a:gd name="connsiteY26" fmla="*/ 4587675 h 6593390"/>
              <a:gd name="connsiteX27" fmla="*/ 4106194 w 6784903"/>
              <a:gd name="connsiteY27" fmla="*/ 5088611 h 6593390"/>
              <a:gd name="connsiteX28" fmla="*/ 3444958 w 6784903"/>
              <a:gd name="connsiteY28" fmla="*/ 5088611 h 6593390"/>
              <a:gd name="connsiteX29" fmla="*/ 3194490 w 6784903"/>
              <a:gd name="connsiteY29" fmla="*/ 4587675 h 6593390"/>
              <a:gd name="connsiteX30" fmla="*/ 1268770 w 6784903"/>
              <a:gd name="connsiteY30" fmla="*/ 4077356 h 6593390"/>
              <a:gd name="connsiteX31" fmla="*/ 1983697 w 6784903"/>
              <a:gd name="connsiteY31" fmla="*/ 4077356 h 6593390"/>
              <a:gd name="connsiteX32" fmla="*/ 2254502 w 6784903"/>
              <a:gd name="connsiteY32" fmla="*/ 4618967 h 6593390"/>
              <a:gd name="connsiteX33" fmla="*/ 1983697 w 6784903"/>
              <a:gd name="connsiteY33" fmla="*/ 5160578 h 6593390"/>
              <a:gd name="connsiteX34" fmla="*/ 1268770 w 6784903"/>
              <a:gd name="connsiteY34" fmla="*/ 5160578 h 6593390"/>
              <a:gd name="connsiteX35" fmla="*/ 997964 w 6784903"/>
              <a:gd name="connsiteY35" fmla="*/ 4618967 h 6593390"/>
              <a:gd name="connsiteX36" fmla="*/ 5930115 w 6784903"/>
              <a:gd name="connsiteY36" fmla="*/ 3764179 h 6593390"/>
              <a:gd name="connsiteX37" fmla="*/ 6477519 w 6784903"/>
              <a:gd name="connsiteY37" fmla="*/ 3764179 h 6593390"/>
              <a:gd name="connsiteX38" fmla="*/ 6684868 w 6784903"/>
              <a:gd name="connsiteY38" fmla="*/ 4178877 h 6593390"/>
              <a:gd name="connsiteX39" fmla="*/ 6477519 w 6784903"/>
              <a:gd name="connsiteY39" fmla="*/ 4593575 h 6593390"/>
              <a:gd name="connsiteX40" fmla="*/ 5930115 w 6784903"/>
              <a:gd name="connsiteY40" fmla="*/ 4593575 h 6593390"/>
              <a:gd name="connsiteX41" fmla="*/ 5722766 w 6784903"/>
              <a:gd name="connsiteY41" fmla="*/ 4178877 h 6593390"/>
              <a:gd name="connsiteX42" fmla="*/ 2343499 w 6784903"/>
              <a:gd name="connsiteY42" fmla="*/ 3363749 h 6593390"/>
              <a:gd name="connsiteX43" fmla="*/ 3118568 w 6784903"/>
              <a:gd name="connsiteY43" fmla="*/ 3363749 h 6593390"/>
              <a:gd name="connsiteX44" fmla="*/ 3412154 w 6784903"/>
              <a:gd name="connsiteY44" fmla="*/ 3950922 h 6593390"/>
              <a:gd name="connsiteX45" fmla="*/ 3118568 w 6784903"/>
              <a:gd name="connsiteY45" fmla="*/ 4538095 h 6593390"/>
              <a:gd name="connsiteX46" fmla="*/ 2343499 w 6784903"/>
              <a:gd name="connsiteY46" fmla="*/ 4538095 h 6593390"/>
              <a:gd name="connsiteX47" fmla="*/ 2049912 w 6784903"/>
              <a:gd name="connsiteY47" fmla="*/ 3950922 h 6593390"/>
              <a:gd name="connsiteX48" fmla="*/ 4891279 w 6784903"/>
              <a:gd name="connsiteY48" fmla="*/ 3210059 h 6593390"/>
              <a:gd name="connsiteX49" fmla="*/ 5552515 w 6784903"/>
              <a:gd name="connsiteY49" fmla="*/ 3210059 h 6593390"/>
              <a:gd name="connsiteX50" fmla="*/ 5802983 w 6784903"/>
              <a:gd name="connsiteY50" fmla="*/ 3710994 h 6593390"/>
              <a:gd name="connsiteX51" fmla="*/ 5552515 w 6784903"/>
              <a:gd name="connsiteY51" fmla="*/ 4211930 h 6593390"/>
              <a:gd name="connsiteX52" fmla="*/ 4891279 w 6784903"/>
              <a:gd name="connsiteY52" fmla="*/ 4211930 h 6593390"/>
              <a:gd name="connsiteX53" fmla="*/ 4640811 w 6784903"/>
              <a:gd name="connsiteY53" fmla="*/ 3710994 h 6593390"/>
              <a:gd name="connsiteX54" fmla="*/ 1099001 w 6784903"/>
              <a:gd name="connsiteY54" fmla="*/ 2682602 h 6593390"/>
              <a:gd name="connsiteX55" fmla="*/ 1937057 w 6784903"/>
              <a:gd name="connsiteY55" fmla="*/ 2682602 h 6593390"/>
              <a:gd name="connsiteX56" fmla="*/ 2254502 w 6784903"/>
              <a:gd name="connsiteY56" fmla="*/ 3317492 h 6593390"/>
              <a:gd name="connsiteX57" fmla="*/ 1937057 w 6784903"/>
              <a:gd name="connsiteY57" fmla="*/ 3952382 h 6593390"/>
              <a:gd name="connsiteX58" fmla="*/ 1099001 w 6784903"/>
              <a:gd name="connsiteY58" fmla="*/ 3952382 h 6593390"/>
              <a:gd name="connsiteX59" fmla="*/ 781556 w 6784903"/>
              <a:gd name="connsiteY59" fmla="*/ 3317492 h 6593390"/>
              <a:gd name="connsiteX60" fmla="*/ 3593219 w 6784903"/>
              <a:gd name="connsiteY60" fmla="*/ 2668447 h 6593390"/>
              <a:gd name="connsiteX61" fmla="*/ 4444356 w 6784903"/>
              <a:gd name="connsiteY61" fmla="*/ 2668447 h 6593390"/>
              <a:gd name="connsiteX62" fmla="*/ 4766756 w 6784903"/>
              <a:gd name="connsiteY62" fmla="*/ 3313248 h 6593390"/>
              <a:gd name="connsiteX63" fmla="*/ 4444356 w 6784903"/>
              <a:gd name="connsiteY63" fmla="*/ 3958049 h 6593390"/>
              <a:gd name="connsiteX64" fmla="*/ 3593219 w 6784903"/>
              <a:gd name="connsiteY64" fmla="*/ 3958049 h 6593390"/>
              <a:gd name="connsiteX65" fmla="*/ 3270818 w 6784903"/>
              <a:gd name="connsiteY65" fmla="*/ 3313248 h 6593390"/>
              <a:gd name="connsiteX66" fmla="*/ 5873199 w 6784903"/>
              <a:gd name="connsiteY66" fmla="*/ 2659173 h 6593390"/>
              <a:gd name="connsiteX67" fmla="*/ 6534435 w 6784903"/>
              <a:gd name="connsiteY67" fmla="*/ 2659173 h 6593390"/>
              <a:gd name="connsiteX68" fmla="*/ 6784903 w 6784903"/>
              <a:gd name="connsiteY68" fmla="*/ 3160110 h 6593390"/>
              <a:gd name="connsiteX69" fmla="*/ 6534435 w 6784903"/>
              <a:gd name="connsiteY69" fmla="*/ 3661045 h 6593390"/>
              <a:gd name="connsiteX70" fmla="*/ 5873199 w 6784903"/>
              <a:gd name="connsiteY70" fmla="*/ 3661045 h 6593390"/>
              <a:gd name="connsiteX71" fmla="*/ 5622731 w 6784903"/>
              <a:gd name="connsiteY71" fmla="*/ 3160110 h 6593390"/>
              <a:gd name="connsiteX72" fmla="*/ 331603 w 6784903"/>
              <a:gd name="connsiteY72" fmla="*/ 2077336 h 6593390"/>
              <a:gd name="connsiteX73" fmla="*/ 879007 w 6784903"/>
              <a:gd name="connsiteY73" fmla="*/ 2077336 h 6593390"/>
              <a:gd name="connsiteX74" fmla="*/ 1086356 w 6784903"/>
              <a:gd name="connsiteY74" fmla="*/ 2492034 h 6593390"/>
              <a:gd name="connsiteX75" fmla="*/ 879007 w 6784903"/>
              <a:gd name="connsiteY75" fmla="*/ 2906732 h 6593390"/>
              <a:gd name="connsiteX76" fmla="*/ 331603 w 6784903"/>
              <a:gd name="connsiteY76" fmla="*/ 2906732 h 6593390"/>
              <a:gd name="connsiteX77" fmla="*/ 124254 w 6784903"/>
              <a:gd name="connsiteY77" fmla="*/ 2492034 h 6593390"/>
              <a:gd name="connsiteX78" fmla="*/ 2346776 w 6784903"/>
              <a:gd name="connsiteY78" fmla="*/ 2016018 h 6593390"/>
              <a:gd name="connsiteX79" fmla="*/ 3184832 w 6784903"/>
              <a:gd name="connsiteY79" fmla="*/ 2016018 h 6593390"/>
              <a:gd name="connsiteX80" fmla="*/ 3502277 w 6784903"/>
              <a:gd name="connsiteY80" fmla="*/ 2650907 h 6593390"/>
              <a:gd name="connsiteX81" fmla="*/ 3184832 w 6784903"/>
              <a:gd name="connsiteY81" fmla="*/ 3285798 h 6593390"/>
              <a:gd name="connsiteX82" fmla="*/ 2346776 w 6784903"/>
              <a:gd name="connsiteY82" fmla="*/ 3285798 h 6593390"/>
              <a:gd name="connsiteX83" fmla="*/ 2029331 w 6784903"/>
              <a:gd name="connsiteY83" fmla="*/ 2650907 h 6593390"/>
              <a:gd name="connsiteX84" fmla="*/ 4789399 w 6784903"/>
              <a:gd name="connsiteY84" fmla="*/ 2014374 h 6593390"/>
              <a:gd name="connsiteX85" fmla="*/ 5504326 w 6784903"/>
              <a:gd name="connsiteY85" fmla="*/ 2014374 h 6593390"/>
              <a:gd name="connsiteX86" fmla="*/ 5775131 w 6784903"/>
              <a:gd name="connsiteY86" fmla="*/ 2555984 h 6593390"/>
              <a:gd name="connsiteX87" fmla="*/ 5504326 w 6784903"/>
              <a:gd name="connsiteY87" fmla="*/ 3097595 h 6593390"/>
              <a:gd name="connsiteX88" fmla="*/ 4789399 w 6784903"/>
              <a:gd name="connsiteY88" fmla="*/ 3097595 h 6593390"/>
              <a:gd name="connsiteX89" fmla="*/ 4518593 w 6784903"/>
              <a:gd name="connsiteY89" fmla="*/ 2555984 h 6593390"/>
              <a:gd name="connsiteX90" fmla="*/ 1221145 w 6784903"/>
              <a:gd name="connsiteY90" fmla="*/ 1514388 h 6593390"/>
              <a:gd name="connsiteX91" fmla="*/ 1936072 w 6784903"/>
              <a:gd name="connsiteY91" fmla="*/ 1514388 h 6593390"/>
              <a:gd name="connsiteX92" fmla="*/ 2206877 w 6784903"/>
              <a:gd name="connsiteY92" fmla="*/ 2055999 h 6593390"/>
              <a:gd name="connsiteX93" fmla="*/ 1936072 w 6784903"/>
              <a:gd name="connsiteY93" fmla="*/ 2597610 h 6593390"/>
              <a:gd name="connsiteX94" fmla="*/ 1221145 w 6784903"/>
              <a:gd name="connsiteY94" fmla="*/ 2597610 h 6593390"/>
              <a:gd name="connsiteX95" fmla="*/ 950339 w 6784903"/>
              <a:gd name="connsiteY95" fmla="*/ 2055999 h 6593390"/>
              <a:gd name="connsiteX96" fmla="*/ 547249 w 6784903"/>
              <a:gd name="connsiteY96" fmla="*/ 1479065 h 6593390"/>
              <a:gd name="connsiteX97" fmla="*/ 877436 w 6784903"/>
              <a:gd name="connsiteY97" fmla="*/ 1479065 h 6593390"/>
              <a:gd name="connsiteX98" fmla="*/ 1002506 w 6784903"/>
              <a:gd name="connsiteY98" fmla="*/ 1729206 h 6593390"/>
              <a:gd name="connsiteX99" fmla="*/ 877436 w 6784903"/>
              <a:gd name="connsiteY99" fmla="*/ 1979347 h 6593390"/>
              <a:gd name="connsiteX100" fmla="*/ 547249 w 6784903"/>
              <a:gd name="connsiteY100" fmla="*/ 1979347 h 6593390"/>
              <a:gd name="connsiteX101" fmla="*/ 422178 w 6784903"/>
              <a:gd name="connsiteY101" fmla="*/ 1729206 h 6593390"/>
              <a:gd name="connsiteX102" fmla="*/ 90919 w 6784903"/>
              <a:gd name="connsiteY102" fmla="*/ 1396400 h 6593390"/>
              <a:gd name="connsiteX103" fmla="*/ 330944 w 6784903"/>
              <a:gd name="connsiteY103" fmla="*/ 1396400 h 6593390"/>
              <a:gd name="connsiteX104" fmla="*/ 421863 w 6784903"/>
              <a:gd name="connsiteY104" fmla="*/ 1578237 h 6593390"/>
              <a:gd name="connsiteX105" fmla="*/ 330944 w 6784903"/>
              <a:gd name="connsiteY105" fmla="*/ 1760074 h 6593390"/>
              <a:gd name="connsiteX106" fmla="*/ 90919 w 6784903"/>
              <a:gd name="connsiteY106" fmla="*/ 1760074 h 6593390"/>
              <a:gd name="connsiteX107" fmla="*/ 0 w 6784903"/>
              <a:gd name="connsiteY107" fmla="*/ 1578237 h 6593390"/>
              <a:gd name="connsiteX108" fmla="*/ 3562675 w 6784903"/>
              <a:gd name="connsiteY108" fmla="*/ 1286205 h 6593390"/>
              <a:gd name="connsiteX109" fmla="*/ 4400731 w 6784903"/>
              <a:gd name="connsiteY109" fmla="*/ 1286205 h 6593390"/>
              <a:gd name="connsiteX110" fmla="*/ 4718176 w 6784903"/>
              <a:gd name="connsiteY110" fmla="*/ 1921095 h 6593390"/>
              <a:gd name="connsiteX111" fmla="*/ 4400731 w 6784903"/>
              <a:gd name="connsiteY111" fmla="*/ 2555984 h 6593390"/>
              <a:gd name="connsiteX112" fmla="*/ 3562675 w 6784903"/>
              <a:gd name="connsiteY112" fmla="*/ 2555984 h 6593390"/>
              <a:gd name="connsiteX113" fmla="*/ 3245230 w 6784903"/>
              <a:gd name="connsiteY113" fmla="*/ 1921095 h 6593390"/>
              <a:gd name="connsiteX114" fmla="*/ 2795277 w 6784903"/>
              <a:gd name="connsiteY114" fmla="*/ 680938 h 6593390"/>
              <a:gd name="connsiteX115" fmla="*/ 3342681 w 6784903"/>
              <a:gd name="connsiteY115" fmla="*/ 680938 h 6593390"/>
              <a:gd name="connsiteX116" fmla="*/ 3550030 w 6784903"/>
              <a:gd name="connsiteY116" fmla="*/ 1095636 h 6593390"/>
              <a:gd name="connsiteX117" fmla="*/ 3342681 w 6784903"/>
              <a:gd name="connsiteY117" fmla="*/ 1510335 h 6593390"/>
              <a:gd name="connsiteX118" fmla="*/ 2795277 w 6784903"/>
              <a:gd name="connsiteY118" fmla="*/ 1510335 h 6593390"/>
              <a:gd name="connsiteX119" fmla="*/ 2587928 w 6784903"/>
              <a:gd name="connsiteY119" fmla="*/ 1095636 h 6593390"/>
              <a:gd name="connsiteX120" fmla="*/ 4810450 w 6784903"/>
              <a:gd name="connsiteY120" fmla="*/ 619619 h 6593390"/>
              <a:gd name="connsiteX121" fmla="*/ 5648506 w 6784903"/>
              <a:gd name="connsiteY121" fmla="*/ 619619 h 6593390"/>
              <a:gd name="connsiteX122" fmla="*/ 5965951 w 6784903"/>
              <a:gd name="connsiteY122" fmla="*/ 1254509 h 6593390"/>
              <a:gd name="connsiteX123" fmla="*/ 5648506 w 6784903"/>
              <a:gd name="connsiteY123" fmla="*/ 1889400 h 6593390"/>
              <a:gd name="connsiteX124" fmla="*/ 4810450 w 6784903"/>
              <a:gd name="connsiteY124" fmla="*/ 1889400 h 6593390"/>
              <a:gd name="connsiteX125" fmla="*/ 4493005 w 6784903"/>
              <a:gd name="connsiteY125" fmla="*/ 1254509 h 6593390"/>
              <a:gd name="connsiteX126" fmla="*/ 3684819 w 6784903"/>
              <a:gd name="connsiteY126" fmla="*/ 117990 h 6593390"/>
              <a:gd name="connsiteX127" fmla="*/ 4399746 w 6784903"/>
              <a:gd name="connsiteY127" fmla="*/ 117990 h 6593390"/>
              <a:gd name="connsiteX128" fmla="*/ 4670551 w 6784903"/>
              <a:gd name="connsiteY128" fmla="*/ 659601 h 6593390"/>
              <a:gd name="connsiteX129" fmla="*/ 4399746 w 6784903"/>
              <a:gd name="connsiteY129" fmla="*/ 1201213 h 6593390"/>
              <a:gd name="connsiteX130" fmla="*/ 3684819 w 6784903"/>
              <a:gd name="connsiteY130" fmla="*/ 1201213 h 6593390"/>
              <a:gd name="connsiteX131" fmla="*/ 3414013 w 6784903"/>
              <a:gd name="connsiteY131" fmla="*/ 659601 h 6593390"/>
              <a:gd name="connsiteX132" fmla="*/ 3010923 w 6784903"/>
              <a:gd name="connsiteY132" fmla="*/ 82667 h 6593390"/>
              <a:gd name="connsiteX133" fmla="*/ 3341110 w 6784903"/>
              <a:gd name="connsiteY133" fmla="*/ 82667 h 6593390"/>
              <a:gd name="connsiteX134" fmla="*/ 3466180 w 6784903"/>
              <a:gd name="connsiteY134" fmla="*/ 332808 h 6593390"/>
              <a:gd name="connsiteX135" fmla="*/ 3341110 w 6784903"/>
              <a:gd name="connsiteY135" fmla="*/ 582949 h 6593390"/>
              <a:gd name="connsiteX136" fmla="*/ 3010923 w 6784903"/>
              <a:gd name="connsiteY136" fmla="*/ 582949 h 6593390"/>
              <a:gd name="connsiteX137" fmla="*/ 2885852 w 6784903"/>
              <a:gd name="connsiteY137" fmla="*/ 332808 h 6593390"/>
              <a:gd name="connsiteX138" fmla="*/ 2554593 w 6784903"/>
              <a:gd name="connsiteY138" fmla="*/ 0 h 6593390"/>
              <a:gd name="connsiteX139" fmla="*/ 2794618 w 6784903"/>
              <a:gd name="connsiteY139" fmla="*/ 0 h 6593390"/>
              <a:gd name="connsiteX140" fmla="*/ 2885536 w 6784903"/>
              <a:gd name="connsiteY140" fmla="*/ 181837 h 6593390"/>
              <a:gd name="connsiteX141" fmla="*/ 2794618 w 6784903"/>
              <a:gd name="connsiteY141" fmla="*/ 363674 h 6593390"/>
              <a:gd name="connsiteX142" fmla="*/ 2554593 w 6784903"/>
              <a:gd name="connsiteY142" fmla="*/ 363674 h 6593390"/>
              <a:gd name="connsiteX143" fmla="*/ 2463674 w 6784903"/>
              <a:gd name="connsiteY143" fmla="*/ 181837 h 6593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6784903" h="6593390">
                <a:moveTo>
                  <a:pt x="3765937" y="6093108"/>
                </a:moveTo>
                <a:lnTo>
                  <a:pt x="4096124" y="6093108"/>
                </a:lnTo>
                <a:lnTo>
                  <a:pt x="4221194" y="6343249"/>
                </a:lnTo>
                <a:lnTo>
                  <a:pt x="4096124" y="6593390"/>
                </a:lnTo>
                <a:lnTo>
                  <a:pt x="3765937" y="6593390"/>
                </a:lnTo>
                <a:lnTo>
                  <a:pt x="3640866" y="6343249"/>
                </a:lnTo>
                <a:close/>
                <a:moveTo>
                  <a:pt x="3466441" y="5160578"/>
                </a:moveTo>
                <a:lnTo>
                  <a:pt x="4013845" y="5160578"/>
                </a:lnTo>
                <a:lnTo>
                  <a:pt x="4221194" y="5575276"/>
                </a:lnTo>
                <a:lnTo>
                  <a:pt x="4013845" y="5989974"/>
                </a:lnTo>
                <a:lnTo>
                  <a:pt x="3466441" y="5989974"/>
                </a:lnTo>
                <a:lnTo>
                  <a:pt x="3259092" y="5575276"/>
                </a:lnTo>
                <a:close/>
                <a:moveTo>
                  <a:pt x="6229611" y="4696709"/>
                </a:moveTo>
                <a:lnTo>
                  <a:pt x="6559798" y="4696709"/>
                </a:lnTo>
                <a:lnTo>
                  <a:pt x="6684868" y="4946850"/>
                </a:lnTo>
                <a:lnTo>
                  <a:pt x="6559798" y="5196991"/>
                </a:lnTo>
                <a:lnTo>
                  <a:pt x="6229611" y="5196991"/>
                </a:lnTo>
                <a:lnTo>
                  <a:pt x="6104540" y="4946850"/>
                </a:lnTo>
                <a:close/>
                <a:moveTo>
                  <a:pt x="2435186" y="4631749"/>
                </a:moveTo>
                <a:lnTo>
                  <a:pt x="3096422" y="4631749"/>
                </a:lnTo>
                <a:lnTo>
                  <a:pt x="3346890" y="5132685"/>
                </a:lnTo>
                <a:lnTo>
                  <a:pt x="3096422" y="5633621"/>
                </a:lnTo>
                <a:lnTo>
                  <a:pt x="2435186" y="5633621"/>
                </a:lnTo>
                <a:lnTo>
                  <a:pt x="2184718" y="5132685"/>
                </a:lnTo>
                <a:close/>
                <a:moveTo>
                  <a:pt x="3444958" y="4086739"/>
                </a:moveTo>
                <a:lnTo>
                  <a:pt x="4106194" y="4086739"/>
                </a:lnTo>
                <a:lnTo>
                  <a:pt x="4356662" y="4587675"/>
                </a:lnTo>
                <a:lnTo>
                  <a:pt x="4106194" y="5088611"/>
                </a:lnTo>
                <a:lnTo>
                  <a:pt x="3444958" y="5088611"/>
                </a:lnTo>
                <a:lnTo>
                  <a:pt x="3194490" y="4587675"/>
                </a:lnTo>
                <a:close/>
                <a:moveTo>
                  <a:pt x="1268770" y="4077356"/>
                </a:moveTo>
                <a:lnTo>
                  <a:pt x="1983697" y="4077356"/>
                </a:lnTo>
                <a:lnTo>
                  <a:pt x="2254502" y="4618967"/>
                </a:lnTo>
                <a:lnTo>
                  <a:pt x="1983697" y="5160578"/>
                </a:lnTo>
                <a:lnTo>
                  <a:pt x="1268770" y="5160578"/>
                </a:lnTo>
                <a:lnTo>
                  <a:pt x="997964" y="4618967"/>
                </a:lnTo>
                <a:close/>
                <a:moveTo>
                  <a:pt x="5930115" y="3764179"/>
                </a:moveTo>
                <a:lnTo>
                  <a:pt x="6477519" y="3764179"/>
                </a:lnTo>
                <a:lnTo>
                  <a:pt x="6684868" y="4178877"/>
                </a:lnTo>
                <a:lnTo>
                  <a:pt x="6477519" y="4593575"/>
                </a:lnTo>
                <a:lnTo>
                  <a:pt x="5930115" y="4593575"/>
                </a:lnTo>
                <a:lnTo>
                  <a:pt x="5722766" y="4178877"/>
                </a:lnTo>
                <a:close/>
                <a:moveTo>
                  <a:pt x="2343499" y="3363749"/>
                </a:moveTo>
                <a:lnTo>
                  <a:pt x="3118568" y="3363749"/>
                </a:lnTo>
                <a:lnTo>
                  <a:pt x="3412154" y="3950922"/>
                </a:lnTo>
                <a:lnTo>
                  <a:pt x="3118568" y="4538095"/>
                </a:lnTo>
                <a:lnTo>
                  <a:pt x="2343499" y="4538095"/>
                </a:lnTo>
                <a:lnTo>
                  <a:pt x="2049912" y="3950922"/>
                </a:lnTo>
                <a:close/>
                <a:moveTo>
                  <a:pt x="4891279" y="3210059"/>
                </a:moveTo>
                <a:lnTo>
                  <a:pt x="5552515" y="3210059"/>
                </a:lnTo>
                <a:lnTo>
                  <a:pt x="5802983" y="3710994"/>
                </a:lnTo>
                <a:lnTo>
                  <a:pt x="5552515" y="4211930"/>
                </a:lnTo>
                <a:lnTo>
                  <a:pt x="4891279" y="4211930"/>
                </a:lnTo>
                <a:lnTo>
                  <a:pt x="4640811" y="3710994"/>
                </a:lnTo>
                <a:close/>
                <a:moveTo>
                  <a:pt x="1099001" y="2682602"/>
                </a:moveTo>
                <a:lnTo>
                  <a:pt x="1937057" y="2682602"/>
                </a:lnTo>
                <a:lnTo>
                  <a:pt x="2254502" y="3317492"/>
                </a:lnTo>
                <a:lnTo>
                  <a:pt x="1937057" y="3952382"/>
                </a:lnTo>
                <a:lnTo>
                  <a:pt x="1099001" y="3952382"/>
                </a:lnTo>
                <a:lnTo>
                  <a:pt x="781556" y="3317492"/>
                </a:lnTo>
                <a:close/>
                <a:moveTo>
                  <a:pt x="3593219" y="2668447"/>
                </a:moveTo>
                <a:lnTo>
                  <a:pt x="4444356" y="2668447"/>
                </a:lnTo>
                <a:lnTo>
                  <a:pt x="4766756" y="3313248"/>
                </a:lnTo>
                <a:lnTo>
                  <a:pt x="4444356" y="3958049"/>
                </a:lnTo>
                <a:lnTo>
                  <a:pt x="3593219" y="3958049"/>
                </a:lnTo>
                <a:lnTo>
                  <a:pt x="3270818" y="3313248"/>
                </a:lnTo>
                <a:close/>
                <a:moveTo>
                  <a:pt x="5873199" y="2659173"/>
                </a:moveTo>
                <a:lnTo>
                  <a:pt x="6534435" y="2659173"/>
                </a:lnTo>
                <a:lnTo>
                  <a:pt x="6784903" y="3160110"/>
                </a:lnTo>
                <a:lnTo>
                  <a:pt x="6534435" y="3661045"/>
                </a:lnTo>
                <a:lnTo>
                  <a:pt x="5873199" y="3661045"/>
                </a:lnTo>
                <a:lnTo>
                  <a:pt x="5622731" y="3160110"/>
                </a:lnTo>
                <a:close/>
                <a:moveTo>
                  <a:pt x="331603" y="2077336"/>
                </a:moveTo>
                <a:lnTo>
                  <a:pt x="879007" y="2077336"/>
                </a:lnTo>
                <a:lnTo>
                  <a:pt x="1086356" y="2492034"/>
                </a:lnTo>
                <a:lnTo>
                  <a:pt x="879007" y="2906732"/>
                </a:lnTo>
                <a:lnTo>
                  <a:pt x="331603" y="2906732"/>
                </a:lnTo>
                <a:lnTo>
                  <a:pt x="124254" y="2492034"/>
                </a:lnTo>
                <a:close/>
                <a:moveTo>
                  <a:pt x="2346776" y="2016018"/>
                </a:moveTo>
                <a:lnTo>
                  <a:pt x="3184832" y="2016018"/>
                </a:lnTo>
                <a:lnTo>
                  <a:pt x="3502277" y="2650907"/>
                </a:lnTo>
                <a:lnTo>
                  <a:pt x="3184832" y="3285798"/>
                </a:lnTo>
                <a:lnTo>
                  <a:pt x="2346776" y="3285798"/>
                </a:lnTo>
                <a:lnTo>
                  <a:pt x="2029331" y="2650907"/>
                </a:lnTo>
                <a:close/>
                <a:moveTo>
                  <a:pt x="4789399" y="2014374"/>
                </a:moveTo>
                <a:lnTo>
                  <a:pt x="5504326" y="2014374"/>
                </a:lnTo>
                <a:lnTo>
                  <a:pt x="5775131" y="2555984"/>
                </a:lnTo>
                <a:lnTo>
                  <a:pt x="5504326" y="3097595"/>
                </a:lnTo>
                <a:lnTo>
                  <a:pt x="4789399" y="3097595"/>
                </a:lnTo>
                <a:lnTo>
                  <a:pt x="4518593" y="2555984"/>
                </a:lnTo>
                <a:close/>
                <a:moveTo>
                  <a:pt x="1221145" y="1514388"/>
                </a:moveTo>
                <a:lnTo>
                  <a:pt x="1936072" y="1514388"/>
                </a:lnTo>
                <a:lnTo>
                  <a:pt x="2206877" y="2055999"/>
                </a:lnTo>
                <a:lnTo>
                  <a:pt x="1936072" y="2597610"/>
                </a:lnTo>
                <a:lnTo>
                  <a:pt x="1221145" y="2597610"/>
                </a:lnTo>
                <a:lnTo>
                  <a:pt x="950339" y="2055999"/>
                </a:lnTo>
                <a:close/>
                <a:moveTo>
                  <a:pt x="547249" y="1479065"/>
                </a:moveTo>
                <a:lnTo>
                  <a:pt x="877436" y="1479065"/>
                </a:lnTo>
                <a:lnTo>
                  <a:pt x="1002506" y="1729206"/>
                </a:lnTo>
                <a:lnTo>
                  <a:pt x="877436" y="1979347"/>
                </a:lnTo>
                <a:lnTo>
                  <a:pt x="547249" y="1979347"/>
                </a:lnTo>
                <a:lnTo>
                  <a:pt x="422178" y="1729206"/>
                </a:lnTo>
                <a:close/>
                <a:moveTo>
                  <a:pt x="90919" y="1396400"/>
                </a:moveTo>
                <a:lnTo>
                  <a:pt x="330944" y="1396400"/>
                </a:lnTo>
                <a:lnTo>
                  <a:pt x="421863" y="1578237"/>
                </a:lnTo>
                <a:lnTo>
                  <a:pt x="330944" y="1760074"/>
                </a:lnTo>
                <a:lnTo>
                  <a:pt x="90919" y="1760074"/>
                </a:lnTo>
                <a:lnTo>
                  <a:pt x="0" y="1578237"/>
                </a:lnTo>
                <a:close/>
                <a:moveTo>
                  <a:pt x="3562675" y="1286205"/>
                </a:moveTo>
                <a:lnTo>
                  <a:pt x="4400731" y="1286205"/>
                </a:lnTo>
                <a:lnTo>
                  <a:pt x="4718176" y="1921095"/>
                </a:lnTo>
                <a:lnTo>
                  <a:pt x="4400731" y="2555984"/>
                </a:lnTo>
                <a:lnTo>
                  <a:pt x="3562675" y="2555984"/>
                </a:lnTo>
                <a:lnTo>
                  <a:pt x="3245230" y="1921095"/>
                </a:lnTo>
                <a:close/>
                <a:moveTo>
                  <a:pt x="2795277" y="680938"/>
                </a:moveTo>
                <a:lnTo>
                  <a:pt x="3342681" y="680938"/>
                </a:lnTo>
                <a:lnTo>
                  <a:pt x="3550030" y="1095636"/>
                </a:lnTo>
                <a:lnTo>
                  <a:pt x="3342681" y="1510335"/>
                </a:lnTo>
                <a:lnTo>
                  <a:pt x="2795277" y="1510335"/>
                </a:lnTo>
                <a:lnTo>
                  <a:pt x="2587928" y="1095636"/>
                </a:lnTo>
                <a:close/>
                <a:moveTo>
                  <a:pt x="4810450" y="619619"/>
                </a:moveTo>
                <a:lnTo>
                  <a:pt x="5648506" y="619619"/>
                </a:lnTo>
                <a:lnTo>
                  <a:pt x="5965951" y="1254509"/>
                </a:lnTo>
                <a:lnTo>
                  <a:pt x="5648506" y="1889400"/>
                </a:lnTo>
                <a:lnTo>
                  <a:pt x="4810450" y="1889400"/>
                </a:lnTo>
                <a:lnTo>
                  <a:pt x="4493005" y="1254509"/>
                </a:lnTo>
                <a:close/>
                <a:moveTo>
                  <a:pt x="3684819" y="117990"/>
                </a:moveTo>
                <a:lnTo>
                  <a:pt x="4399746" y="117990"/>
                </a:lnTo>
                <a:lnTo>
                  <a:pt x="4670551" y="659601"/>
                </a:lnTo>
                <a:lnTo>
                  <a:pt x="4399746" y="1201213"/>
                </a:lnTo>
                <a:lnTo>
                  <a:pt x="3684819" y="1201213"/>
                </a:lnTo>
                <a:lnTo>
                  <a:pt x="3414013" y="659601"/>
                </a:lnTo>
                <a:close/>
                <a:moveTo>
                  <a:pt x="3010923" y="82667"/>
                </a:moveTo>
                <a:lnTo>
                  <a:pt x="3341110" y="82667"/>
                </a:lnTo>
                <a:lnTo>
                  <a:pt x="3466180" y="332808"/>
                </a:lnTo>
                <a:lnTo>
                  <a:pt x="3341110" y="582949"/>
                </a:lnTo>
                <a:lnTo>
                  <a:pt x="3010923" y="582949"/>
                </a:lnTo>
                <a:lnTo>
                  <a:pt x="2885852" y="332808"/>
                </a:lnTo>
                <a:close/>
                <a:moveTo>
                  <a:pt x="2554593" y="0"/>
                </a:moveTo>
                <a:lnTo>
                  <a:pt x="2794618" y="0"/>
                </a:lnTo>
                <a:lnTo>
                  <a:pt x="2885536" y="181837"/>
                </a:lnTo>
                <a:lnTo>
                  <a:pt x="2794618" y="363674"/>
                </a:lnTo>
                <a:lnTo>
                  <a:pt x="2554593" y="363674"/>
                </a:lnTo>
                <a:lnTo>
                  <a:pt x="2463674" y="181837"/>
                </a:lnTo>
                <a:close/>
              </a:path>
            </a:pathLst>
          </a:custGeom>
          <a:solidFill>
            <a:schemeClr val="bg1">
              <a:lumMod val="95000"/>
            </a:schemeClr>
          </a:solidFill>
          <a:ln w="95250">
            <a:noFill/>
          </a:ln>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a:t>Place Your Picture Here And Send To Back</a:t>
            </a:r>
            <a:endParaRPr lang="ko-KR" altLang="en-US"/>
          </a:p>
        </p:txBody>
      </p:sp>
    </p:spTree>
    <p:extLst>
      <p:ext uri="{BB962C8B-B14F-4D97-AF65-F5344CB8AC3E}">
        <p14:creationId xmlns:p14="http://schemas.microsoft.com/office/powerpoint/2010/main" val="25606276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0_Image slide layout">
    <p:spTree>
      <p:nvGrpSpPr>
        <p:cNvPr id="1" name=""/>
        <p:cNvGrpSpPr/>
        <p:nvPr/>
      </p:nvGrpSpPr>
      <p:grpSpPr>
        <a:xfrm>
          <a:off x="0" y="0"/>
          <a:ext cx="0" cy="0"/>
          <a:chOff x="0" y="0"/>
          <a:chExt cx="0" cy="0"/>
        </a:xfrm>
      </p:grpSpPr>
      <p:sp>
        <p:nvSpPr>
          <p:cNvPr id="3" name="그림 개체 틀 2">
            <a:extLst>
              <a:ext uri="{FF2B5EF4-FFF2-40B4-BE49-F238E27FC236}">
                <a16:creationId xmlns:a16="http://schemas.microsoft.com/office/drawing/2014/main" id="{A2337EED-6D2F-4724-A299-87463BE1290B}"/>
              </a:ext>
            </a:extLst>
          </p:cNvPr>
          <p:cNvSpPr>
            <a:spLocks noGrp="1"/>
          </p:cNvSpPr>
          <p:nvPr>
            <p:ph type="pic" sz="quarter" idx="12" hasCustomPrompt="1"/>
          </p:nvPr>
        </p:nvSpPr>
        <p:spPr>
          <a:xfrm>
            <a:off x="649480" y="1157591"/>
            <a:ext cx="10893040" cy="4542818"/>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800" dirty="0">
                <a:solidFill>
                  <a:schemeClr val="tx1">
                    <a:lumMod val="75000"/>
                    <a:lumOff val="25000"/>
                  </a:schemeClr>
                </a:solidFill>
              </a:defRPr>
            </a:lvl1pPr>
          </a:lstStyle>
          <a:p>
            <a:pPr marL="0" lvl="0" algn="ctr"/>
            <a:r>
              <a:rPr lang="en-US" altLang="ko-KR"/>
              <a:t>Place Your Picture Here And Send To Back</a:t>
            </a:r>
            <a:endParaRPr lang="ko-KR" altLang="en-US"/>
          </a:p>
        </p:txBody>
      </p:sp>
    </p:spTree>
    <p:extLst>
      <p:ext uri="{BB962C8B-B14F-4D97-AF65-F5344CB8AC3E}">
        <p14:creationId xmlns:p14="http://schemas.microsoft.com/office/powerpoint/2010/main" val="32210332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Image slide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17DE729B-46E3-4188-9944-4898D8673BA9}"/>
              </a:ext>
            </a:extLst>
          </p:cNvPr>
          <p:cNvSpPr>
            <a:spLocks noGrp="1"/>
          </p:cNvSpPr>
          <p:nvPr>
            <p:ph type="pic" idx="16" hasCustomPrompt="1"/>
          </p:nvPr>
        </p:nvSpPr>
        <p:spPr>
          <a:xfrm>
            <a:off x="4403035" y="0"/>
            <a:ext cx="7788965" cy="6858000"/>
          </a:xfrm>
          <a:custGeom>
            <a:avLst/>
            <a:gdLst>
              <a:gd name="connsiteX0" fmla="*/ 3894482 w 7788965"/>
              <a:gd name="connsiteY0" fmla="*/ 2146852 h 6858000"/>
              <a:gd name="connsiteX1" fmla="*/ 7788964 w 7788965"/>
              <a:gd name="connsiteY1" fmla="*/ 6858000 h 6858000"/>
              <a:gd name="connsiteX2" fmla="*/ 0 w 7788965"/>
              <a:gd name="connsiteY2" fmla="*/ 6858000 h 6858000"/>
              <a:gd name="connsiteX3" fmla="*/ 0 w 7788965"/>
              <a:gd name="connsiteY3" fmla="*/ 6857999 h 6858000"/>
              <a:gd name="connsiteX4" fmla="*/ 5734705 w 7788965"/>
              <a:gd name="connsiteY4" fmla="*/ 0 h 6858000"/>
              <a:gd name="connsiteX5" fmla="*/ 7788965 w 7788965"/>
              <a:gd name="connsiteY5" fmla="*/ 0 h 6858000"/>
              <a:gd name="connsiteX6" fmla="*/ 7788965 w 7788965"/>
              <a:gd name="connsiteY6" fmla="*/ 6641351 h 6858000"/>
              <a:gd name="connsiteX7" fmla="*/ 4000566 w 7788965"/>
              <a:gd name="connsiteY7" fmla="*/ 2078313 h 6858000"/>
              <a:gd name="connsiteX8" fmla="*/ 2214158 w 7788965"/>
              <a:gd name="connsiteY8" fmla="*/ 0 h 6858000"/>
              <a:gd name="connsiteX9" fmla="*/ 5574803 w 7788965"/>
              <a:gd name="connsiteY9" fmla="*/ 0 h 6858000"/>
              <a:gd name="connsiteX10" fmla="*/ 3894480 w 7788965"/>
              <a:gd name="connsiteY10" fmla="*/ 2032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788965" h="6858000">
                <a:moveTo>
                  <a:pt x="3894482" y="2146852"/>
                </a:moveTo>
                <a:lnTo>
                  <a:pt x="7788964" y="6858000"/>
                </a:lnTo>
                <a:lnTo>
                  <a:pt x="0" y="6858000"/>
                </a:lnTo>
                <a:lnTo>
                  <a:pt x="0" y="6857999"/>
                </a:lnTo>
                <a:close/>
                <a:moveTo>
                  <a:pt x="5734705" y="0"/>
                </a:moveTo>
                <a:lnTo>
                  <a:pt x="7788965" y="0"/>
                </a:lnTo>
                <a:lnTo>
                  <a:pt x="7788965" y="6641351"/>
                </a:lnTo>
                <a:lnTo>
                  <a:pt x="4000566" y="2078313"/>
                </a:lnTo>
                <a:close/>
                <a:moveTo>
                  <a:pt x="2214158" y="0"/>
                </a:moveTo>
                <a:lnTo>
                  <a:pt x="5574803" y="0"/>
                </a:lnTo>
                <a:lnTo>
                  <a:pt x="3894480" y="2032683"/>
                </a:lnTo>
                <a:close/>
              </a:path>
            </a:pathLst>
          </a:custGeom>
          <a:solidFill>
            <a:schemeClr val="bg1">
              <a:lumMod val="95000"/>
            </a:schemeClr>
          </a:solidFill>
        </p:spPr>
        <p:txBody>
          <a:bodyPr wrap="square" anchor="ctr">
            <a:noAutofit/>
          </a:bodyPr>
          <a:lstStyle>
            <a:lvl1pPr marL="0" indent="0" algn="ctr">
              <a:buNone/>
              <a:defRPr sz="120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Place Your Picture Here And Send To Back</a:t>
            </a:r>
            <a:endParaRPr lang="ko-KR" altLang="en-US"/>
          </a:p>
        </p:txBody>
      </p:sp>
    </p:spTree>
    <p:extLst>
      <p:ext uri="{BB962C8B-B14F-4D97-AF65-F5344CB8AC3E}">
        <p14:creationId xmlns:p14="http://schemas.microsoft.com/office/powerpoint/2010/main" val="883228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409303" y="261129"/>
            <a:ext cx="11473295" cy="724247"/>
          </a:xfrm>
          <a:prstGeom prst="rect">
            <a:avLst/>
          </a:prstGeom>
        </p:spPr>
        <p:txBody>
          <a:bodyPr tIns="91440" anchor="ctr"/>
          <a:lstStyle>
            <a:lvl1pPr marL="0" indent="0" algn="l">
              <a:buNone/>
              <a:defRPr sz="5400" b="0" baseline="0">
                <a:solidFill>
                  <a:schemeClr val="tx1"/>
                </a:solidFill>
                <a:latin typeface="+mj-lt"/>
                <a:cs typeface="Arial" pitchFamily="34" charset="0"/>
              </a:defRPr>
            </a:lvl1pPr>
          </a:lstStyle>
          <a:p>
            <a:pPr lvl="0"/>
            <a:r>
              <a:rPr lang="en-US" altLang="ko-KR"/>
              <a:t>BASIC LAYOUT</a:t>
            </a:r>
          </a:p>
        </p:txBody>
      </p:sp>
      <p:sp>
        <p:nvSpPr>
          <p:cNvPr id="3" name="Text Placeholder 9">
            <a:extLst>
              <a:ext uri="{FF2B5EF4-FFF2-40B4-BE49-F238E27FC236}">
                <a16:creationId xmlns:a16="http://schemas.microsoft.com/office/drawing/2014/main" id="{27651D13-5C77-4918-A550-634228B21C70}"/>
              </a:ext>
            </a:extLst>
          </p:cNvPr>
          <p:cNvSpPr>
            <a:spLocks noGrp="1"/>
          </p:cNvSpPr>
          <p:nvPr>
            <p:ph type="body" sz="quarter" idx="11" hasCustomPrompt="1"/>
          </p:nvPr>
        </p:nvSpPr>
        <p:spPr>
          <a:xfrm>
            <a:off x="409303" y="985376"/>
            <a:ext cx="11473295" cy="347033"/>
          </a:xfrm>
          <a:prstGeom prst="rect">
            <a:avLst/>
          </a:prstGeom>
        </p:spPr>
        <p:txBody>
          <a:bodyPr lIns="182880" tIns="91440" anchor="ctr"/>
          <a:lstStyle>
            <a:lvl1pPr marL="0" indent="0" algn="l">
              <a:buNone/>
              <a:defRPr sz="1600" b="0" baseline="0">
                <a:solidFill>
                  <a:schemeClr val="tx1">
                    <a:lumMod val="85000"/>
                    <a:lumOff val="15000"/>
                  </a:schemeClr>
                </a:solidFill>
                <a:latin typeface="+mn-lt"/>
                <a:cs typeface="Arial" pitchFamily="34" charset="0"/>
              </a:defRPr>
            </a:lvl1pPr>
          </a:lstStyle>
          <a:p>
            <a:pPr lvl="0"/>
            <a:r>
              <a:rPr lang="en-US" altLang="ko-KR"/>
              <a:t>BASIC LAYOUT</a:t>
            </a:r>
          </a:p>
        </p:txBody>
      </p:sp>
      <p:sp>
        <p:nvSpPr>
          <p:cNvPr id="4" name="Rectangle 3">
            <a:extLst>
              <a:ext uri="{FF2B5EF4-FFF2-40B4-BE49-F238E27FC236}">
                <a16:creationId xmlns:a16="http://schemas.microsoft.com/office/drawing/2014/main" id="{66A1F53C-4EAE-4D16-BE51-CB0839C625EA}"/>
              </a:ext>
            </a:extLst>
          </p:cNvPr>
          <p:cNvSpPr/>
          <p:nvPr userDrawn="1"/>
        </p:nvSpPr>
        <p:spPr>
          <a:xfrm>
            <a:off x="0" y="243711"/>
            <a:ext cx="191589" cy="10712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40229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50FD7AD4-B46A-43D7-A779-027E8FA4A8C6}"/>
              </a:ext>
            </a:extLst>
          </p:cNvPr>
          <p:cNvSpPr>
            <a:spLocks noGrp="1"/>
          </p:cNvSpPr>
          <p:nvPr>
            <p:ph type="pic" idx="11" hasCustomPrompt="1"/>
          </p:nvPr>
        </p:nvSpPr>
        <p:spPr>
          <a:xfrm>
            <a:off x="9352547" y="4018545"/>
            <a:ext cx="2839453" cy="2839453"/>
          </a:xfrm>
          <a:custGeom>
            <a:avLst/>
            <a:gdLst>
              <a:gd name="connsiteX0" fmla="*/ 2839453 w 2839453"/>
              <a:gd name="connsiteY0" fmla="*/ 0 h 2839453"/>
              <a:gd name="connsiteX1" fmla="*/ 2839453 w 2839453"/>
              <a:gd name="connsiteY1" fmla="*/ 2839453 h 2839453"/>
              <a:gd name="connsiteX2" fmla="*/ 0 w 2839453"/>
              <a:gd name="connsiteY2" fmla="*/ 2839453 h 2839453"/>
            </a:gdLst>
            <a:ahLst/>
            <a:cxnLst>
              <a:cxn ang="0">
                <a:pos x="connsiteX0" y="connsiteY0"/>
              </a:cxn>
              <a:cxn ang="0">
                <a:pos x="connsiteX1" y="connsiteY1"/>
              </a:cxn>
              <a:cxn ang="0">
                <a:pos x="connsiteX2" y="connsiteY2"/>
              </a:cxn>
            </a:cxnLst>
            <a:rect l="l" t="t" r="r" b="b"/>
            <a:pathLst>
              <a:path w="2839453" h="2839453">
                <a:moveTo>
                  <a:pt x="2839453" y="0"/>
                </a:moveTo>
                <a:lnTo>
                  <a:pt x="2839453" y="2839453"/>
                </a:lnTo>
                <a:lnTo>
                  <a:pt x="0" y="2839453"/>
                </a:lnTo>
                <a:close/>
              </a:path>
            </a:pathLst>
          </a:custGeom>
          <a:solidFill>
            <a:schemeClr val="bg1">
              <a:lumMod val="95000"/>
            </a:schemeClr>
          </a:solidFill>
        </p:spPr>
        <p:txBody>
          <a:bodyPr wrap="square" anchor="ctr">
            <a:noAutofit/>
          </a:bodyP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a:t>Your Picture Here</a:t>
            </a:r>
            <a:endParaRPr lang="ko-KR" altLang="en-US"/>
          </a:p>
        </p:txBody>
      </p:sp>
      <p:sp>
        <p:nvSpPr>
          <p:cNvPr id="14" name="Picture Placeholder 13">
            <a:extLst>
              <a:ext uri="{FF2B5EF4-FFF2-40B4-BE49-F238E27FC236}">
                <a16:creationId xmlns:a16="http://schemas.microsoft.com/office/drawing/2014/main" id="{831A51D1-EA91-49E5-A2BB-BF3453B540DA}"/>
              </a:ext>
            </a:extLst>
          </p:cNvPr>
          <p:cNvSpPr>
            <a:spLocks noGrp="1"/>
          </p:cNvSpPr>
          <p:nvPr>
            <p:ph type="pic" idx="12" hasCustomPrompt="1"/>
          </p:nvPr>
        </p:nvSpPr>
        <p:spPr>
          <a:xfrm>
            <a:off x="3001441" y="3939910"/>
            <a:ext cx="5836182" cy="2918091"/>
          </a:xfrm>
          <a:custGeom>
            <a:avLst/>
            <a:gdLst>
              <a:gd name="connsiteX0" fmla="*/ 2918092 w 5836182"/>
              <a:gd name="connsiteY0" fmla="*/ 0 h 2918091"/>
              <a:gd name="connsiteX1" fmla="*/ 5836182 w 5836182"/>
              <a:gd name="connsiteY1" fmla="*/ 2918091 h 2918091"/>
              <a:gd name="connsiteX2" fmla="*/ 0 w 5836182"/>
              <a:gd name="connsiteY2" fmla="*/ 2918091 h 2918091"/>
            </a:gdLst>
            <a:ahLst/>
            <a:cxnLst>
              <a:cxn ang="0">
                <a:pos x="connsiteX0" y="connsiteY0"/>
              </a:cxn>
              <a:cxn ang="0">
                <a:pos x="connsiteX1" y="connsiteY1"/>
              </a:cxn>
              <a:cxn ang="0">
                <a:pos x="connsiteX2" y="connsiteY2"/>
              </a:cxn>
            </a:cxnLst>
            <a:rect l="l" t="t" r="r" b="b"/>
            <a:pathLst>
              <a:path w="5836182" h="2918091">
                <a:moveTo>
                  <a:pt x="2918092" y="0"/>
                </a:moveTo>
                <a:lnTo>
                  <a:pt x="5836182" y="2918091"/>
                </a:lnTo>
                <a:lnTo>
                  <a:pt x="0" y="2918091"/>
                </a:lnTo>
                <a:close/>
              </a:path>
            </a:pathLst>
          </a:custGeom>
          <a:solidFill>
            <a:schemeClr val="bg1">
              <a:lumMod val="95000"/>
            </a:schemeClr>
          </a:solidFill>
        </p:spPr>
        <p:txBody>
          <a:bodyPr wrap="square" anchor="ctr">
            <a:noAutofit/>
          </a:bodyP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a:t>Your Picture Here</a:t>
            </a:r>
            <a:endParaRPr lang="ko-KR" altLang="en-US"/>
          </a:p>
        </p:txBody>
      </p:sp>
      <p:sp>
        <p:nvSpPr>
          <p:cNvPr id="12" name="Picture Placeholder 11">
            <a:extLst>
              <a:ext uri="{FF2B5EF4-FFF2-40B4-BE49-F238E27FC236}">
                <a16:creationId xmlns:a16="http://schemas.microsoft.com/office/drawing/2014/main" id="{4FFE51ED-5EFB-4004-8A34-484B26693E59}"/>
              </a:ext>
            </a:extLst>
          </p:cNvPr>
          <p:cNvSpPr>
            <a:spLocks noGrp="1"/>
          </p:cNvSpPr>
          <p:nvPr>
            <p:ph type="pic" idx="13" hasCustomPrompt="1"/>
          </p:nvPr>
        </p:nvSpPr>
        <p:spPr>
          <a:xfrm>
            <a:off x="9232735" y="2"/>
            <a:ext cx="2959264" cy="3575629"/>
          </a:xfrm>
          <a:custGeom>
            <a:avLst/>
            <a:gdLst>
              <a:gd name="connsiteX0" fmla="*/ 616365 w 2959264"/>
              <a:gd name="connsiteY0" fmla="*/ 0 h 3575629"/>
              <a:gd name="connsiteX1" fmla="*/ 2959264 w 2959264"/>
              <a:gd name="connsiteY1" fmla="*/ 0 h 3575629"/>
              <a:gd name="connsiteX2" fmla="*/ 2959264 w 2959264"/>
              <a:gd name="connsiteY2" fmla="*/ 3575629 h 3575629"/>
              <a:gd name="connsiteX3" fmla="*/ 0 w 2959264"/>
              <a:gd name="connsiteY3" fmla="*/ 616365 h 3575629"/>
            </a:gdLst>
            <a:ahLst/>
            <a:cxnLst>
              <a:cxn ang="0">
                <a:pos x="connsiteX0" y="connsiteY0"/>
              </a:cxn>
              <a:cxn ang="0">
                <a:pos x="connsiteX1" y="connsiteY1"/>
              </a:cxn>
              <a:cxn ang="0">
                <a:pos x="connsiteX2" y="connsiteY2"/>
              </a:cxn>
              <a:cxn ang="0">
                <a:pos x="connsiteX3" y="connsiteY3"/>
              </a:cxn>
            </a:cxnLst>
            <a:rect l="l" t="t" r="r" b="b"/>
            <a:pathLst>
              <a:path w="2959264" h="3575629">
                <a:moveTo>
                  <a:pt x="616365" y="0"/>
                </a:moveTo>
                <a:lnTo>
                  <a:pt x="2959264" y="0"/>
                </a:lnTo>
                <a:lnTo>
                  <a:pt x="2959264" y="3575629"/>
                </a:lnTo>
                <a:lnTo>
                  <a:pt x="0" y="616365"/>
                </a:lnTo>
                <a:close/>
              </a:path>
            </a:pathLst>
          </a:custGeom>
          <a:solidFill>
            <a:schemeClr val="bg1">
              <a:lumMod val="95000"/>
            </a:schemeClr>
          </a:solidFill>
        </p:spPr>
        <p:txBody>
          <a:bodyPr wrap="square" anchor="ctr">
            <a:noAutofit/>
          </a:bodyP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a:t>Your Picture Here</a:t>
            </a:r>
            <a:endParaRPr lang="ko-KR" altLang="en-US"/>
          </a:p>
        </p:txBody>
      </p:sp>
      <p:sp>
        <p:nvSpPr>
          <p:cNvPr id="13" name="Picture Placeholder 12">
            <a:extLst>
              <a:ext uri="{FF2B5EF4-FFF2-40B4-BE49-F238E27FC236}">
                <a16:creationId xmlns:a16="http://schemas.microsoft.com/office/drawing/2014/main" id="{C6B886F3-19D2-488F-BA2E-5741EAC23FAC}"/>
              </a:ext>
            </a:extLst>
          </p:cNvPr>
          <p:cNvSpPr>
            <a:spLocks noGrp="1"/>
          </p:cNvSpPr>
          <p:nvPr>
            <p:ph type="pic" idx="10" hasCustomPrompt="1"/>
          </p:nvPr>
        </p:nvSpPr>
        <p:spPr>
          <a:xfrm>
            <a:off x="6096000" y="781053"/>
            <a:ext cx="5991222" cy="5991222"/>
          </a:xfrm>
          <a:custGeom>
            <a:avLst/>
            <a:gdLst>
              <a:gd name="connsiteX0" fmla="*/ 2995611 w 5991222"/>
              <a:gd name="connsiteY0" fmla="*/ 0 h 5991222"/>
              <a:gd name="connsiteX1" fmla="*/ 5991222 w 5991222"/>
              <a:gd name="connsiteY1" fmla="*/ 2995611 h 5991222"/>
              <a:gd name="connsiteX2" fmla="*/ 2995611 w 5991222"/>
              <a:gd name="connsiteY2" fmla="*/ 5991222 h 5991222"/>
              <a:gd name="connsiteX3" fmla="*/ 0 w 5991222"/>
              <a:gd name="connsiteY3" fmla="*/ 2995611 h 5991222"/>
            </a:gdLst>
            <a:ahLst/>
            <a:cxnLst>
              <a:cxn ang="0">
                <a:pos x="connsiteX0" y="connsiteY0"/>
              </a:cxn>
              <a:cxn ang="0">
                <a:pos x="connsiteX1" y="connsiteY1"/>
              </a:cxn>
              <a:cxn ang="0">
                <a:pos x="connsiteX2" y="connsiteY2"/>
              </a:cxn>
              <a:cxn ang="0">
                <a:pos x="connsiteX3" y="connsiteY3"/>
              </a:cxn>
            </a:cxnLst>
            <a:rect l="l" t="t" r="r" b="b"/>
            <a:pathLst>
              <a:path w="5991222" h="5991222">
                <a:moveTo>
                  <a:pt x="2995611" y="0"/>
                </a:moveTo>
                <a:lnTo>
                  <a:pt x="5991222" y="2995611"/>
                </a:lnTo>
                <a:lnTo>
                  <a:pt x="2995611" y="5991222"/>
                </a:lnTo>
                <a:lnTo>
                  <a:pt x="0" y="2995611"/>
                </a:lnTo>
                <a:close/>
              </a:path>
            </a:pathLst>
          </a:custGeom>
          <a:solidFill>
            <a:schemeClr val="bg1">
              <a:lumMod val="95000"/>
            </a:schemeClr>
          </a:solidFill>
        </p:spPr>
        <p:txBody>
          <a:bodyPr wrap="square" anchor="ctr">
            <a:noAutofit/>
          </a:bodyP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a:t>Place Your Picture Here And Send To Back</a:t>
            </a:r>
            <a:endParaRPr lang="ko-KR" altLang="en-US"/>
          </a:p>
        </p:txBody>
      </p:sp>
    </p:spTree>
    <p:extLst>
      <p:ext uri="{BB962C8B-B14F-4D97-AF65-F5344CB8AC3E}">
        <p14:creationId xmlns:p14="http://schemas.microsoft.com/office/powerpoint/2010/main" val="2176743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_Title Slide">
    <p:bg>
      <p:bgPr>
        <a:solidFill>
          <a:schemeClr val="bg1"/>
        </a:solidFill>
        <a:effectLst/>
      </p:bgPr>
    </p:bg>
    <p:spTree>
      <p:nvGrpSpPr>
        <p:cNvPr id="1" name=""/>
        <p:cNvGrpSpPr/>
        <p:nvPr/>
      </p:nvGrpSpPr>
      <p:grpSpPr>
        <a:xfrm>
          <a:off x="0" y="0"/>
          <a:ext cx="0" cy="0"/>
          <a:chOff x="0" y="0"/>
          <a:chExt cx="0" cy="0"/>
        </a:xfrm>
      </p:grpSpPr>
      <p:sp>
        <p:nvSpPr>
          <p:cNvPr id="8" name="Picture Placeholder 2"/>
          <p:cNvSpPr>
            <a:spLocks noGrp="1"/>
          </p:cNvSpPr>
          <p:nvPr>
            <p:ph type="pic" idx="12" hasCustomPrompt="1"/>
          </p:nvPr>
        </p:nvSpPr>
        <p:spPr>
          <a:xfrm>
            <a:off x="4348264" y="540000"/>
            <a:ext cx="3869178" cy="2600968"/>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7" name="Picture Placeholder 2"/>
          <p:cNvSpPr>
            <a:spLocks noGrp="1"/>
          </p:cNvSpPr>
          <p:nvPr>
            <p:ph type="pic" idx="13" hasCustomPrompt="1"/>
          </p:nvPr>
        </p:nvSpPr>
        <p:spPr>
          <a:xfrm>
            <a:off x="4348264" y="3696780"/>
            <a:ext cx="3869178" cy="2600968"/>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9" name="Picture Placeholder 2"/>
          <p:cNvSpPr>
            <a:spLocks noGrp="1"/>
          </p:cNvSpPr>
          <p:nvPr>
            <p:ph type="pic" idx="14" hasCustomPrompt="1"/>
          </p:nvPr>
        </p:nvSpPr>
        <p:spPr>
          <a:xfrm>
            <a:off x="8453336" y="1023552"/>
            <a:ext cx="2988000" cy="3888000"/>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Tree>
    <p:extLst>
      <p:ext uri="{BB962C8B-B14F-4D97-AF65-F5344CB8AC3E}">
        <p14:creationId xmlns:p14="http://schemas.microsoft.com/office/powerpoint/2010/main" val="31435610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a:t>PNG &amp; Shapes Layout</a:t>
            </a:r>
          </a:p>
        </p:txBody>
      </p:sp>
    </p:spTree>
    <p:extLst>
      <p:ext uri="{BB962C8B-B14F-4D97-AF65-F5344CB8AC3E}">
        <p14:creationId xmlns:p14="http://schemas.microsoft.com/office/powerpoint/2010/main" val="42115625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a:solidFill>
                  <a:schemeClr val="bg1"/>
                </a:solidFill>
                <a:latin typeface="Arial" pitchFamily="34" charset="0"/>
                <a:cs typeface="Arial" pitchFamily="34" charset="0"/>
              </a:rPr>
              <a:t>You can Resize without losing quality</a:t>
            </a:r>
            <a:endParaRPr lang="ko-KR" altLang="en-US" sz="1400" b="1">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a:solidFill>
                  <a:schemeClr val="bg1"/>
                </a:solidFill>
                <a:latin typeface="Arial" pitchFamily="34" charset="0"/>
                <a:cs typeface="Arial" pitchFamily="34" charset="0"/>
              </a:rPr>
              <a:t>You can Change Fill Color &amp;</a:t>
            </a:r>
          </a:p>
          <a:p>
            <a:r>
              <a:rPr lang="en-US" altLang="ko-KR" sz="1400" b="1">
                <a:solidFill>
                  <a:schemeClr val="bg1"/>
                </a:solidFill>
                <a:latin typeface="Arial" pitchFamily="34" charset="0"/>
                <a:cs typeface="Arial" pitchFamily="34" charset="0"/>
              </a:rPr>
              <a:t>Line Color</a:t>
            </a:r>
            <a:endParaRPr lang="ko-KR" altLang="en-US" sz="1400" b="1">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a:solidFill>
                  <a:schemeClr val="bg1"/>
                </a:solidFill>
                <a:latin typeface="Arial" pitchFamily="34" charset="0"/>
                <a:cs typeface="Arial" pitchFamily="34" charset="0"/>
              </a:rPr>
              <a:t>www.allppt.com</a:t>
            </a:r>
            <a:endParaRPr lang="ko-KR" altLang="en-US" sz="140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a:solidFill>
                  <a:schemeClr val="bg1"/>
                </a:solidFill>
                <a:latin typeface="+mn-lt"/>
                <a:ea typeface="+mn-ea"/>
                <a:cs typeface="Arial" pitchFamily="34" charset="0"/>
              </a:rPr>
              <a:t>FREE </a:t>
            </a:r>
          </a:p>
          <a:p>
            <a:r>
              <a:rPr lang="en-US" altLang="ko-KR" sz="2800" b="1">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2303241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340FB-2E03-624E-B076-DFD9BCB2772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a:extLst>
              <a:ext uri="{FF2B5EF4-FFF2-40B4-BE49-F238E27FC236}">
                <a16:creationId xmlns:a16="http://schemas.microsoft.com/office/drawing/2014/main" id="{5ED93D18-F654-399F-791A-FA6394B0735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a:extLst>
              <a:ext uri="{FF2B5EF4-FFF2-40B4-BE49-F238E27FC236}">
                <a16:creationId xmlns:a16="http://schemas.microsoft.com/office/drawing/2014/main" id="{0F2D9F5D-F309-9B13-3E54-5282EA4D8ED0}"/>
              </a:ext>
            </a:extLst>
          </p:cNvPr>
          <p:cNvSpPr>
            <a:spLocks noGrp="1"/>
          </p:cNvSpPr>
          <p:nvPr>
            <p:ph type="dt" sz="half" idx="10"/>
          </p:nvPr>
        </p:nvSpPr>
        <p:spPr/>
        <p:txBody>
          <a:bodyPr/>
          <a:lstStyle/>
          <a:p>
            <a:fld id="{EA0C0817-A112-4847-8014-A94B7D2A4EA3}" type="datetime1">
              <a:rPr lang="en-US" smtClean="0"/>
              <a:t>3/9/2023</a:t>
            </a:fld>
            <a:endParaRPr lang="en-US"/>
          </a:p>
        </p:txBody>
      </p:sp>
      <p:sp>
        <p:nvSpPr>
          <p:cNvPr id="5" name="Footer Placeholder 4">
            <a:extLst>
              <a:ext uri="{FF2B5EF4-FFF2-40B4-BE49-F238E27FC236}">
                <a16:creationId xmlns:a16="http://schemas.microsoft.com/office/drawing/2014/main" id="{1B93B2ED-F76B-6340-3327-8FFADB4392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E977D6-B064-16F1-519F-0EC8DCD37557}"/>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2682885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030E8-F2E5-F665-D29E-047EC0A2181C}"/>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D3AEF501-AFF6-60C1-F0C4-0F47815B7D6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802F8881-6446-1517-C586-7352ED9B9948}"/>
              </a:ext>
            </a:extLst>
          </p:cNvPr>
          <p:cNvSpPr>
            <a:spLocks noGrp="1"/>
          </p:cNvSpPr>
          <p:nvPr>
            <p:ph type="dt" sz="half" idx="10"/>
          </p:nvPr>
        </p:nvSpPr>
        <p:spPr/>
        <p:txBody>
          <a:bodyPr/>
          <a:lstStyle/>
          <a:p>
            <a:fld id="{7332B432-ACDA-4023-A761-2BAB76577B62}" type="datetime1">
              <a:rPr lang="en-US" smtClean="0"/>
              <a:t>3/9/2023</a:t>
            </a:fld>
            <a:endParaRPr lang="en-US"/>
          </a:p>
        </p:txBody>
      </p:sp>
      <p:sp>
        <p:nvSpPr>
          <p:cNvPr id="5" name="Footer Placeholder 4">
            <a:extLst>
              <a:ext uri="{FF2B5EF4-FFF2-40B4-BE49-F238E27FC236}">
                <a16:creationId xmlns:a16="http://schemas.microsoft.com/office/drawing/2014/main" id="{741E1A04-DD4F-ED00-6909-84D95AB8BE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359A6B-123C-E1E4-3D18-7CE48719ACAB}"/>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3995968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E1A4A-EEEB-5EDD-C180-08A9657C1F4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a:extLst>
              <a:ext uri="{FF2B5EF4-FFF2-40B4-BE49-F238E27FC236}">
                <a16:creationId xmlns:a16="http://schemas.microsoft.com/office/drawing/2014/main" id="{61F39C4A-5276-56CC-8894-11B103242C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D02497-4FFD-0A44-4AC4-8EDDEE94E720}"/>
              </a:ext>
            </a:extLst>
          </p:cNvPr>
          <p:cNvSpPr>
            <a:spLocks noGrp="1"/>
          </p:cNvSpPr>
          <p:nvPr>
            <p:ph type="dt" sz="half" idx="10"/>
          </p:nvPr>
        </p:nvSpPr>
        <p:spPr/>
        <p:txBody>
          <a:bodyPr/>
          <a:lstStyle/>
          <a:p>
            <a:fld id="{D9C646AA-F36E-4540-911D-FFFC0A0EF24A}" type="datetime1">
              <a:rPr lang="en-US" smtClean="0"/>
              <a:t>3/9/2023</a:t>
            </a:fld>
            <a:endParaRPr lang="en-US"/>
          </a:p>
        </p:txBody>
      </p:sp>
      <p:sp>
        <p:nvSpPr>
          <p:cNvPr id="5" name="Footer Placeholder 4">
            <a:extLst>
              <a:ext uri="{FF2B5EF4-FFF2-40B4-BE49-F238E27FC236}">
                <a16:creationId xmlns:a16="http://schemas.microsoft.com/office/drawing/2014/main" id="{C5DA1E22-DBF8-670E-8895-03C4031348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EBBB4-3B26-7784-5C08-64848285F05D}"/>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3234438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CF174-EBD6-68AD-A99D-4AD900BEF951}"/>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227AB886-B963-1DA8-A9BE-6F5BFEC4042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a:extLst>
              <a:ext uri="{FF2B5EF4-FFF2-40B4-BE49-F238E27FC236}">
                <a16:creationId xmlns:a16="http://schemas.microsoft.com/office/drawing/2014/main" id="{83D1865E-0C88-81CB-EAD7-110DD4B3BF6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a:extLst>
              <a:ext uri="{FF2B5EF4-FFF2-40B4-BE49-F238E27FC236}">
                <a16:creationId xmlns:a16="http://schemas.microsoft.com/office/drawing/2014/main" id="{9817300E-0433-3A6B-9AE9-2876CBE257D6}"/>
              </a:ext>
            </a:extLst>
          </p:cNvPr>
          <p:cNvSpPr>
            <a:spLocks noGrp="1"/>
          </p:cNvSpPr>
          <p:nvPr>
            <p:ph type="dt" sz="half" idx="10"/>
          </p:nvPr>
        </p:nvSpPr>
        <p:spPr/>
        <p:txBody>
          <a:bodyPr/>
          <a:lstStyle/>
          <a:p>
            <a:fld id="{69186D26-FA5F-4637-B602-B7C2DC34CFD4}" type="datetime1">
              <a:rPr lang="en-US" smtClean="0"/>
              <a:t>3/9/2023</a:t>
            </a:fld>
            <a:endParaRPr lang="en-US"/>
          </a:p>
        </p:txBody>
      </p:sp>
      <p:sp>
        <p:nvSpPr>
          <p:cNvPr id="6" name="Footer Placeholder 5">
            <a:extLst>
              <a:ext uri="{FF2B5EF4-FFF2-40B4-BE49-F238E27FC236}">
                <a16:creationId xmlns:a16="http://schemas.microsoft.com/office/drawing/2014/main" id="{36323A35-7DD1-6D44-4AA7-B144373C141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A01F17-A797-4C86-A516-53C8B2DA4443}"/>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404777070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88C4C-4468-7F25-03C2-322C54275468}"/>
              </a:ext>
            </a:extLst>
          </p:cNvPr>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a:extLst>
              <a:ext uri="{FF2B5EF4-FFF2-40B4-BE49-F238E27FC236}">
                <a16:creationId xmlns:a16="http://schemas.microsoft.com/office/drawing/2014/main" id="{1757CCC8-9E77-0A82-140C-95378559F6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9881A66-A185-1DB4-4C1E-71522A88143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a:extLst>
              <a:ext uri="{FF2B5EF4-FFF2-40B4-BE49-F238E27FC236}">
                <a16:creationId xmlns:a16="http://schemas.microsoft.com/office/drawing/2014/main" id="{57A40F44-D2F7-5B70-CD2C-F5A7E259935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FD302BF-27C8-38F2-BF22-0A8F1A066F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a:extLst>
              <a:ext uri="{FF2B5EF4-FFF2-40B4-BE49-F238E27FC236}">
                <a16:creationId xmlns:a16="http://schemas.microsoft.com/office/drawing/2014/main" id="{F6EEA491-F208-AF89-0695-489C02E63930}"/>
              </a:ext>
            </a:extLst>
          </p:cNvPr>
          <p:cNvSpPr>
            <a:spLocks noGrp="1"/>
          </p:cNvSpPr>
          <p:nvPr>
            <p:ph type="dt" sz="half" idx="10"/>
          </p:nvPr>
        </p:nvSpPr>
        <p:spPr/>
        <p:txBody>
          <a:bodyPr/>
          <a:lstStyle/>
          <a:p>
            <a:fld id="{8A7F15D8-96D1-4781-BC50-CA8A088B2FE4}" type="datetime1">
              <a:rPr lang="en-US" smtClean="0"/>
              <a:t>3/9/2023</a:t>
            </a:fld>
            <a:endParaRPr lang="en-US"/>
          </a:p>
        </p:txBody>
      </p:sp>
      <p:sp>
        <p:nvSpPr>
          <p:cNvPr id="8" name="Footer Placeholder 7">
            <a:extLst>
              <a:ext uri="{FF2B5EF4-FFF2-40B4-BE49-F238E27FC236}">
                <a16:creationId xmlns:a16="http://schemas.microsoft.com/office/drawing/2014/main" id="{1EC9F2D7-529D-40CB-84DC-93CFE8B74F4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CDF3A9B-9361-F8E4-0946-495AD8888B0F}"/>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35907835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EBBF1-3D46-40D7-A81A-752B35660FAC}"/>
              </a:ext>
            </a:extLst>
          </p:cNvPr>
          <p:cNvSpPr>
            <a:spLocks noGrp="1"/>
          </p:cNvSpPr>
          <p:nvPr>
            <p:ph type="title"/>
          </p:nvPr>
        </p:nvSpPr>
        <p:spPr/>
        <p:txBody>
          <a:bodyPr/>
          <a:lstStyle/>
          <a:p>
            <a:r>
              <a:rPr lang="en-US"/>
              <a:t>Click to edit Master title style</a:t>
            </a:r>
            <a:endParaRPr lang="en-NZ"/>
          </a:p>
        </p:txBody>
      </p:sp>
      <p:sp>
        <p:nvSpPr>
          <p:cNvPr id="3" name="Date Placeholder 2">
            <a:extLst>
              <a:ext uri="{FF2B5EF4-FFF2-40B4-BE49-F238E27FC236}">
                <a16:creationId xmlns:a16="http://schemas.microsoft.com/office/drawing/2014/main" id="{FC54F2AC-8411-FD16-8DDD-E1BC04E38122}"/>
              </a:ext>
            </a:extLst>
          </p:cNvPr>
          <p:cNvSpPr>
            <a:spLocks noGrp="1"/>
          </p:cNvSpPr>
          <p:nvPr>
            <p:ph type="dt" sz="half" idx="10"/>
          </p:nvPr>
        </p:nvSpPr>
        <p:spPr/>
        <p:txBody>
          <a:bodyPr/>
          <a:lstStyle/>
          <a:p>
            <a:fld id="{F9A96C99-B8F8-4528-BD05-0E16E943DC09}" type="datetime1">
              <a:rPr lang="en-US" smtClean="0"/>
              <a:t>3/9/2023</a:t>
            </a:fld>
            <a:endParaRPr lang="en-US"/>
          </a:p>
        </p:txBody>
      </p:sp>
      <p:sp>
        <p:nvSpPr>
          <p:cNvPr id="4" name="Footer Placeholder 3">
            <a:extLst>
              <a:ext uri="{FF2B5EF4-FFF2-40B4-BE49-F238E27FC236}">
                <a16:creationId xmlns:a16="http://schemas.microsoft.com/office/drawing/2014/main" id="{19CAB987-687B-82B1-F428-7BDDBD7F575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DB0223-660F-1EB5-D9B1-9EE0933667FF}"/>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401054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65023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878735-2E39-8DD4-2135-FEC8816C8864}"/>
              </a:ext>
            </a:extLst>
          </p:cNvPr>
          <p:cNvSpPr>
            <a:spLocks noGrp="1"/>
          </p:cNvSpPr>
          <p:nvPr>
            <p:ph type="dt" sz="half" idx="10"/>
          </p:nvPr>
        </p:nvSpPr>
        <p:spPr/>
        <p:txBody>
          <a:bodyPr/>
          <a:lstStyle/>
          <a:p>
            <a:fld id="{03636942-C211-4B28-8DBD-C953E00AF71B}" type="datetime1">
              <a:rPr lang="en-US" smtClean="0"/>
              <a:t>3/9/2023</a:t>
            </a:fld>
            <a:endParaRPr lang="en-US"/>
          </a:p>
        </p:txBody>
      </p:sp>
      <p:sp>
        <p:nvSpPr>
          <p:cNvPr id="3" name="Footer Placeholder 2">
            <a:extLst>
              <a:ext uri="{FF2B5EF4-FFF2-40B4-BE49-F238E27FC236}">
                <a16:creationId xmlns:a16="http://schemas.microsoft.com/office/drawing/2014/main" id="{D9150AA5-D252-1E77-F976-DAE9980B115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24C39A8-C9A7-E9BB-E11C-13B08A7CEC96}"/>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4875806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25064-D05F-7BB3-15EA-CC6A3ACCE5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a:extLst>
              <a:ext uri="{FF2B5EF4-FFF2-40B4-BE49-F238E27FC236}">
                <a16:creationId xmlns:a16="http://schemas.microsoft.com/office/drawing/2014/main" id="{3932BA22-51B6-689A-80A3-CE5531FDE2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a:extLst>
              <a:ext uri="{FF2B5EF4-FFF2-40B4-BE49-F238E27FC236}">
                <a16:creationId xmlns:a16="http://schemas.microsoft.com/office/drawing/2014/main" id="{627EEB2D-5E9E-034B-170D-4C1099A23C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3FECAC-2B9B-65A6-B204-BD9A927C5C35}"/>
              </a:ext>
            </a:extLst>
          </p:cNvPr>
          <p:cNvSpPr>
            <a:spLocks noGrp="1"/>
          </p:cNvSpPr>
          <p:nvPr>
            <p:ph type="dt" sz="half" idx="10"/>
          </p:nvPr>
        </p:nvSpPr>
        <p:spPr/>
        <p:txBody>
          <a:bodyPr/>
          <a:lstStyle/>
          <a:p>
            <a:fld id="{7E8D12A6-918A-48BD-8CB9-CA713993B0EA}" type="datetime1">
              <a:rPr lang="en-US" smtClean="0"/>
              <a:t>3/9/2023</a:t>
            </a:fld>
            <a:endParaRPr lang="en-US"/>
          </a:p>
        </p:txBody>
      </p:sp>
      <p:sp>
        <p:nvSpPr>
          <p:cNvPr id="6" name="Footer Placeholder 5">
            <a:extLst>
              <a:ext uri="{FF2B5EF4-FFF2-40B4-BE49-F238E27FC236}">
                <a16:creationId xmlns:a16="http://schemas.microsoft.com/office/drawing/2014/main" id="{13BA2032-982C-B965-B54E-F1CBFD9E11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982FC0-3988-1291-F2B2-40717AF493CF}"/>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6132600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84209-0021-BA0D-0531-9EB1420398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a:extLst>
              <a:ext uri="{FF2B5EF4-FFF2-40B4-BE49-F238E27FC236}">
                <a16:creationId xmlns:a16="http://schemas.microsoft.com/office/drawing/2014/main" id="{210027D0-D658-6C8B-416D-EE2BEE280D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a:extLst>
              <a:ext uri="{FF2B5EF4-FFF2-40B4-BE49-F238E27FC236}">
                <a16:creationId xmlns:a16="http://schemas.microsoft.com/office/drawing/2014/main" id="{1882DEEF-100E-882A-581B-6A193DC1A3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CE6306-B77F-D8F6-D122-08416C5F2B9C}"/>
              </a:ext>
            </a:extLst>
          </p:cNvPr>
          <p:cNvSpPr>
            <a:spLocks noGrp="1"/>
          </p:cNvSpPr>
          <p:nvPr>
            <p:ph type="dt" sz="half" idx="10"/>
          </p:nvPr>
        </p:nvSpPr>
        <p:spPr/>
        <p:txBody>
          <a:bodyPr/>
          <a:lstStyle/>
          <a:p>
            <a:fld id="{E778CE86-875F-4587-BCF6-FA054AFC0D53}" type="datetime1">
              <a:rPr lang="en-US" smtClean="0"/>
              <a:pPr/>
              <a:t>3/9/2023</a:t>
            </a:fld>
            <a:endParaRPr lang="en-US"/>
          </a:p>
        </p:txBody>
      </p:sp>
      <p:sp>
        <p:nvSpPr>
          <p:cNvPr id="6" name="Footer Placeholder 5">
            <a:extLst>
              <a:ext uri="{FF2B5EF4-FFF2-40B4-BE49-F238E27FC236}">
                <a16:creationId xmlns:a16="http://schemas.microsoft.com/office/drawing/2014/main" id="{698AA636-7644-270E-3EE3-D9E4B820532E}"/>
              </a:ext>
            </a:extLst>
          </p:cNvPr>
          <p:cNvSpPr>
            <a:spLocks noGrp="1"/>
          </p:cNvSpPr>
          <p:nvPr>
            <p:ph type="ftr" sz="quarter" idx="11"/>
          </p:nvPr>
        </p:nvSpPr>
        <p:spPr/>
        <p:txBody>
          <a:bodyPr/>
          <a:lstStyle/>
          <a:p>
            <a:pPr algn="l"/>
            <a:endParaRPr lang="en-US"/>
          </a:p>
        </p:txBody>
      </p:sp>
      <p:sp>
        <p:nvSpPr>
          <p:cNvPr id="7" name="Slide Number Placeholder 6">
            <a:extLst>
              <a:ext uri="{FF2B5EF4-FFF2-40B4-BE49-F238E27FC236}">
                <a16:creationId xmlns:a16="http://schemas.microsoft.com/office/drawing/2014/main" id="{6979B4F2-5036-DECF-0B77-FD246A374D33}"/>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26696895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9BC80-F388-773D-5CD5-C7D4436A61B4}"/>
              </a:ext>
            </a:extLst>
          </p:cNvPr>
          <p:cNvSpPr>
            <a:spLocks noGrp="1"/>
          </p:cNvSpPr>
          <p:nvPr>
            <p:ph type="title"/>
          </p:nvPr>
        </p:nvSpPr>
        <p:spPr/>
        <p:txBody>
          <a:bodyPr/>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F9ED2E20-3057-4241-7E86-E1636ED0402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A88A1251-572E-E0C8-A07E-FDDD0B3187CA}"/>
              </a:ext>
            </a:extLst>
          </p:cNvPr>
          <p:cNvSpPr>
            <a:spLocks noGrp="1"/>
          </p:cNvSpPr>
          <p:nvPr>
            <p:ph type="dt" sz="half" idx="10"/>
          </p:nvPr>
        </p:nvSpPr>
        <p:spPr/>
        <p:txBody>
          <a:bodyPr/>
          <a:lstStyle/>
          <a:p>
            <a:fld id="{134F40B7-36AB-4376-BE14-EF7004D79BB9}" type="datetime1">
              <a:rPr lang="en-US" smtClean="0"/>
              <a:t>3/9/2023</a:t>
            </a:fld>
            <a:endParaRPr lang="en-US"/>
          </a:p>
        </p:txBody>
      </p:sp>
      <p:sp>
        <p:nvSpPr>
          <p:cNvPr id="5" name="Footer Placeholder 4">
            <a:extLst>
              <a:ext uri="{FF2B5EF4-FFF2-40B4-BE49-F238E27FC236}">
                <a16:creationId xmlns:a16="http://schemas.microsoft.com/office/drawing/2014/main" id="{BBC94BE2-F396-5B03-9C84-28E4B95114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428AF2-6653-DC96-2316-6AF5739AD314}"/>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88987797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3C2DC3B-B9C0-35DA-F7EC-84073402E8B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B41F7AA0-CE9C-9819-D31F-DABDCC0A78A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64AF9CF2-550B-C7B3-AABA-3A224C726BA7}"/>
              </a:ext>
            </a:extLst>
          </p:cNvPr>
          <p:cNvSpPr>
            <a:spLocks noGrp="1"/>
          </p:cNvSpPr>
          <p:nvPr>
            <p:ph type="dt" sz="half" idx="10"/>
          </p:nvPr>
        </p:nvSpPr>
        <p:spPr/>
        <p:txBody>
          <a:bodyPr/>
          <a:lstStyle/>
          <a:p>
            <a:fld id="{FF87CAB8-DCAE-46A5-AADA-B3FAD11A54E0}" type="datetime1">
              <a:rPr lang="en-US" smtClean="0"/>
              <a:t>3/9/2023</a:t>
            </a:fld>
            <a:endParaRPr lang="en-US"/>
          </a:p>
        </p:txBody>
      </p:sp>
      <p:sp>
        <p:nvSpPr>
          <p:cNvPr id="5" name="Footer Placeholder 4">
            <a:extLst>
              <a:ext uri="{FF2B5EF4-FFF2-40B4-BE49-F238E27FC236}">
                <a16:creationId xmlns:a16="http://schemas.microsoft.com/office/drawing/2014/main" id="{992C09EE-CB86-F5DD-E6DC-9125C21B65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0D42D3-FD53-6452-AF84-417BAC57C41F}"/>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292618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0845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691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5952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4057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88756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19" Type="http://schemas.openxmlformats.org/officeDocument/2006/relationships/theme" Target="../theme/theme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1698797"/>
      </p:ext>
    </p:extLst>
  </p:cSld>
  <p:clrMap bg1="lt1" tx1="dk1" bg2="lt2" tx2="dk2" accent1="accent1" accent2="accent2" accent3="accent3" accent4="accent4" accent5="accent5" accent6="accent6" hlink="hlink" folHlink="folHlink"/>
  <p:sldLayoutIdLst>
    <p:sldLayoutId id="2147483652" r:id="rId1"/>
    <p:sldLayoutId id="214748365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6816533"/>
      </p:ext>
    </p:extLst>
  </p:cSld>
  <p:clrMap bg1="lt1" tx1="dk1" bg2="lt2" tx2="dk2" accent1="accent1" accent2="accent2" accent3="accent3" accent4="accent4" accent5="accent5" accent6="accent6" hlink="hlink" folHlink="folHlink"/>
  <p:sldLayoutIdLst>
    <p:sldLayoutId id="2147483657" r:id="rId1"/>
    <p:sldLayoutId id="2147483668" r:id="rId2"/>
    <p:sldLayoutId id="2147483669" r:id="rId3"/>
    <p:sldLayoutId id="2147483670" r:id="rId4"/>
    <p:sldLayoutId id="2147483671" r:id="rId5"/>
    <p:sldLayoutId id="2147483672" r:id="rId6"/>
    <p:sldLayoutId id="2147483673" r:id="rId7"/>
    <p:sldLayoutId id="2147483674" r:id="rId8"/>
    <p:sldLayoutId id="2147483677" r:id="rId9"/>
    <p:sldLayoutId id="2147483684" r:id="rId10"/>
    <p:sldLayoutId id="2147483665" r:id="rId11"/>
    <p:sldLayoutId id="214748367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2553539"/>
      </p:ext>
    </p:extLst>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409288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9" r:id="rId13"/>
    <p:sldLayoutId id="2147483700" r:id="rId14"/>
    <p:sldLayoutId id="2147483701" r:id="rId15"/>
    <p:sldLayoutId id="2147483702" r:id="rId16"/>
    <p:sldLayoutId id="2147483703" r:id="rId17"/>
    <p:sldLayoutId id="2147483704"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E46FC8-E90B-1EE0-1337-F38E1F513A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a:extLst>
              <a:ext uri="{FF2B5EF4-FFF2-40B4-BE49-F238E27FC236}">
                <a16:creationId xmlns:a16="http://schemas.microsoft.com/office/drawing/2014/main" id="{BE9CADC1-71A0-4600-5FE9-6BEF361B48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5C88CC89-DD51-8915-5508-49B1FA6F57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FA2B21-3FCD-4721-B95C-427943F61125}" type="datetime1">
              <a:rPr lang="en-US" smtClean="0"/>
              <a:t>3/9/2023</a:t>
            </a:fld>
            <a:endParaRPr lang="en-US"/>
          </a:p>
        </p:txBody>
      </p:sp>
      <p:sp>
        <p:nvSpPr>
          <p:cNvPr id="5" name="Footer Placeholder 4">
            <a:extLst>
              <a:ext uri="{FF2B5EF4-FFF2-40B4-BE49-F238E27FC236}">
                <a16:creationId xmlns:a16="http://schemas.microsoft.com/office/drawing/2014/main" id="{02B3EC86-EF6D-D194-094D-4E1CF8F085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9F71F5B-FB61-3A8E-2826-B1A7CA3520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3383448685"/>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emf"/><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jpe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17.jpeg"/><Relationship Id="rId4" Type="http://schemas.openxmlformats.org/officeDocument/2006/relationships/image" Target="../media/image16.jpeg"/></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3.xml"/><Relationship Id="rId5" Type="http://schemas.microsoft.com/office/2007/relationships/hdphoto" Target="../media/hdphoto1.wdp"/><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21.jpeg"/><Relationship Id="rId1" Type="http://schemas.openxmlformats.org/officeDocument/2006/relationships/slideLayout" Target="../slideLayouts/slideLayout34.xml"/><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08ED4F3-747A-1D6D-EB24-CF0BD5570AAD}"/>
              </a:ext>
            </a:extLst>
          </p:cNvPr>
          <p:cNvPicPr>
            <a:picLocks noChangeAspect="1"/>
          </p:cNvPicPr>
          <p:nvPr/>
        </p:nvPicPr>
        <p:blipFill rotWithShape="1">
          <a:blip r:embed="rId2"/>
          <a:srcRect t="7844" r="544" b="8389"/>
          <a:stretch/>
        </p:blipFill>
        <p:spPr>
          <a:xfrm>
            <a:off x="0" y="0"/>
            <a:ext cx="12192000" cy="6858000"/>
          </a:xfrm>
          <a:prstGeom prst="rect">
            <a:avLst/>
          </a:prstGeom>
        </p:spPr>
      </p:pic>
      <p:sp>
        <p:nvSpPr>
          <p:cNvPr id="2" name="Rectangle 1">
            <a:extLst>
              <a:ext uri="{FF2B5EF4-FFF2-40B4-BE49-F238E27FC236}">
                <a16:creationId xmlns:a16="http://schemas.microsoft.com/office/drawing/2014/main" id="{906B0607-A929-4B7A-BC83-2BDB93754513}"/>
              </a:ext>
            </a:extLst>
          </p:cNvPr>
          <p:cNvSpPr/>
          <p:nvPr/>
        </p:nvSpPr>
        <p:spPr>
          <a:xfrm>
            <a:off x="0" y="2391335"/>
            <a:ext cx="8238564" cy="2075329"/>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a:t>Towards a More Climate Responsive Regional Agriculture</a:t>
            </a:r>
          </a:p>
        </p:txBody>
      </p:sp>
      <p:pic>
        <p:nvPicPr>
          <p:cNvPr id="11" name="Picture 10" descr="Logo&#10;&#10;Description automatically generated">
            <a:extLst>
              <a:ext uri="{FF2B5EF4-FFF2-40B4-BE49-F238E27FC236}">
                <a16:creationId xmlns:a16="http://schemas.microsoft.com/office/drawing/2014/main" id="{027AC812-464D-A633-1A9E-9785CBD6A0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8249" y="2686201"/>
            <a:ext cx="3734065" cy="1485596"/>
          </a:xfrm>
          <a:prstGeom prst="rect">
            <a:avLst/>
          </a:prstGeom>
        </p:spPr>
      </p:pic>
    </p:spTree>
    <p:extLst>
      <p:ext uri="{BB962C8B-B14F-4D97-AF65-F5344CB8AC3E}">
        <p14:creationId xmlns:p14="http://schemas.microsoft.com/office/powerpoint/2010/main" val="13181762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7316481C-0A49-4796-812B-0D64F063B7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A5271697-90F1-4A23-8EF2-0179F2EAF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3" name="Group 22">
            <a:extLst>
              <a:ext uri="{FF2B5EF4-FFF2-40B4-BE49-F238E27FC236}">
                <a16:creationId xmlns:a16="http://schemas.microsoft.com/office/drawing/2014/main" id="{0924561D-756D-410B-973A-E68C2552C20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7763256" y="73152"/>
            <a:chExt cx="1178966" cy="232963"/>
          </a:xfrm>
        </p:grpSpPr>
        <p:sp>
          <p:nvSpPr>
            <p:cNvPr id="24" name="Rectangle 64">
              <a:extLst>
                <a:ext uri="{FF2B5EF4-FFF2-40B4-BE49-F238E27FC236}">
                  <a16:creationId xmlns:a16="http://schemas.microsoft.com/office/drawing/2014/main" id="{77AF0971-0074-4E4E-9318-C1990C6FF2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66">
              <a:extLst>
                <a:ext uri="{FF2B5EF4-FFF2-40B4-BE49-F238E27FC236}">
                  <a16:creationId xmlns:a16="http://schemas.microsoft.com/office/drawing/2014/main" id="{0849707A-24B1-45E4-8493-5DC15C5782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64">
              <a:extLst>
                <a:ext uri="{FF2B5EF4-FFF2-40B4-BE49-F238E27FC236}">
                  <a16:creationId xmlns:a16="http://schemas.microsoft.com/office/drawing/2014/main" id="{E0FFD705-F03C-46B0-ABB9-3C24E0931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66">
              <a:extLst>
                <a:ext uri="{FF2B5EF4-FFF2-40B4-BE49-F238E27FC236}">
                  <a16:creationId xmlns:a16="http://schemas.microsoft.com/office/drawing/2014/main" id="{520B12C0-88D0-4F6F-9F29-38E4D1D610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64">
              <a:extLst>
                <a:ext uri="{FF2B5EF4-FFF2-40B4-BE49-F238E27FC236}">
                  <a16:creationId xmlns:a16="http://schemas.microsoft.com/office/drawing/2014/main" id="{DEDD5A45-3641-4FE7-8375-EECF2DC9D0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66">
              <a:extLst>
                <a:ext uri="{FF2B5EF4-FFF2-40B4-BE49-F238E27FC236}">
                  <a16:creationId xmlns:a16="http://schemas.microsoft.com/office/drawing/2014/main" id="{89BF55CA-60FC-479D-A85E-48626FC135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64">
              <a:extLst>
                <a:ext uri="{FF2B5EF4-FFF2-40B4-BE49-F238E27FC236}">
                  <a16:creationId xmlns:a16="http://schemas.microsoft.com/office/drawing/2014/main" id="{5AFBE5BF-E87A-408F-BBBD-44C3D04C04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66">
              <a:extLst>
                <a:ext uri="{FF2B5EF4-FFF2-40B4-BE49-F238E27FC236}">
                  <a16:creationId xmlns:a16="http://schemas.microsoft.com/office/drawing/2014/main" id="{1C27CF92-D148-45C8-88B6-F450B63DF1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64">
              <a:extLst>
                <a:ext uri="{FF2B5EF4-FFF2-40B4-BE49-F238E27FC236}">
                  <a16:creationId xmlns:a16="http://schemas.microsoft.com/office/drawing/2014/main" id="{51CA2232-D147-480C-B1EE-665EE6ACC7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Rectangle 66">
              <a:extLst>
                <a:ext uri="{FF2B5EF4-FFF2-40B4-BE49-F238E27FC236}">
                  <a16:creationId xmlns:a16="http://schemas.microsoft.com/office/drawing/2014/main" id="{7E67D92D-1CA9-43CE-8150-DF504F2BF0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64">
              <a:extLst>
                <a:ext uri="{FF2B5EF4-FFF2-40B4-BE49-F238E27FC236}">
                  <a16:creationId xmlns:a16="http://schemas.microsoft.com/office/drawing/2014/main" id="{7B273169-B674-4C50-A14D-A943B99792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66">
              <a:extLst>
                <a:ext uri="{FF2B5EF4-FFF2-40B4-BE49-F238E27FC236}">
                  <a16:creationId xmlns:a16="http://schemas.microsoft.com/office/drawing/2014/main" id="{DF6183FA-653E-4533-9A0B-D249EC0B15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Rectangle 64">
              <a:extLst>
                <a:ext uri="{FF2B5EF4-FFF2-40B4-BE49-F238E27FC236}">
                  <a16:creationId xmlns:a16="http://schemas.microsoft.com/office/drawing/2014/main" id="{A82EFE58-AAB0-4925-A176-6FF36BF878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Rectangle 66">
              <a:extLst>
                <a:ext uri="{FF2B5EF4-FFF2-40B4-BE49-F238E27FC236}">
                  <a16:creationId xmlns:a16="http://schemas.microsoft.com/office/drawing/2014/main" id="{3122AE75-4DBB-4E14-B0CA-DD1EAD89C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64">
              <a:extLst>
                <a:ext uri="{FF2B5EF4-FFF2-40B4-BE49-F238E27FC236}">
                  <a16:creationId xmlns:a16="http://schemas.microsoft.com/office/drawing/2014/main" id="{4ED7E672-90FC-4E8C-9C43-3AAE391C6C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66">
              <a:extLst>
                <a:ext uri="{FF2B5EF4-FFF2-40B4-BE49-F238E27FC236}">
                  <a16:creationId xmlns:a16="http://schemas.microsoft.com/office/drawing/2014/main" id="{A5C0019E-5136-4C5E-A223-1E1717FD47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Rectangle 64">
              <a:extLst>
                <a:ext uri="{FF2B5EF4-FFF2-40B4-BE49-F238E27FC236}">
                  <a16:creationId xmlns:a16="http://schemas.microsoft.com/office/drawing/2014/main" id="{29705F60-CFE6-47C5-96E5-05E7731FC8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Rectangle 66">
              <a:extLst>
                <a:ext uri="{FF2B5EF4-FFF2-40B4-BE49-F238E27FC236}">
                  <a16:creationId xmlns:a16="http://schemas.microsoft.com/office/drawing/2014/main" id="{090E047C-18BC-4180-8D10-9F18F517BA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Rectangle 64">
              <a:extLst>
                <a:ext uri="{FF2B5EF4-FFF2-40B4-BE49-F238E27FC236}">
                  <a16:creationId xmlns:a16="http://schemas.microsoft.com/office/drawing/2014/main" id="{A153194A-C8B1-46DB-9C6B-9847B06FAE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Rectangle 66">
              <a:extLst>
                <a:ext uri="{FF2B5EF4-FFF2-40B4-BE49-F238E27FC236}">
                  <a16:creationId xmlns:a16="http://schemas.microsoft.com/office/drawing/2014/main" id="{5C0235EA-4E98-43EA-9AAE-2BD893DEAF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6" name="Picture 5" descr="Text&#10;&#10;Description automatically generated with low confidence">
            <a:extLst>
              <a:ext uri="{FF2B5EF4-FFF2-40B4-BE49-F238E27FC236}">
                <a16:creationId xmlns:a16="http://schemas.microsoft.com/office/drawing/2014/main" id="{29C2A847-2736-311D-2512-2F34DB2DE6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829" y="662595"/>
            <a:ext cx="11005312" cy="6190488"/>
          </a:xfrm>
          <a:prstGeom prst="rect">
            <a:avLst/>
          </a:prstGeom>
        </p:spPr>
      </p:pic>
      <p:sp>
        <p:nvSpPr>
          <p:cNvPr id="45" name="Rectangle 44">
            <a:extLst>
              <a:ext uri="{FF2B5EF4-FFF2-40B4-BE49-F238E27FC236}">
                <a16:creationId xmlns:a16="http://schemas.microsoft.com/office/drawing/2014/main" id="{D9F5512A-48E1-4C07-B75E-3CCC517B6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650"/>
            <a:ext cx="606972" cy="3624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F675303F-DAB1-294A-BC18-C20426A660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3692" y="350070"/>
            <a:ext cx="1298434" cy="544395"/>
          </a:xfrm>
          <a:prstGeom prst="rect">
            <a:avLst/>
          </a:prstGeom>
        </p:spPr>
      </p:pic>
      <p:sp>
        <p:nvSpPr>
          <p:cNvPr id="7" name="Rectangle 6">
            <a:extLst>
              <a:ext uri="{FF2B5EF4-FFF2-40B4-BE49-F238E27FC236}">
                <a16:creationId xmlns:a16="http://schemas.microsoft.com/office/drawing/2014/main" id="{7CEACFEA-EBF2-8483-4E0B-4BF7989C475A}"/>
              </a:ext>
            </a:extLst>
          </p:cNvPr>
          <p:cNvSpPr/>
          <p:nvPr/>
        </p:nvSpPr>
        <p:spPr>
          <a:xfrm>
            <a:off x="11582400" y="6418728"/>
            <a:ext cx="233082" cy="3447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4309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A5271697-90F1-4A23-8EF2-0179F2EAF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Rectangle 44">
            <a:extLst>
              <a:ext uri="{FF2B5EF4-FFF2-40B4-BE49-F238E27FC236}">
                <a16:creationId xmlns:a16="http://schemas.microsoft.com/office/drawing/2014/main" id="{D9F5512A-48E1-4C07-B75E-3CCC517B6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650"/>
            <a:ext cx="606972" cy="3624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7CEACFEA-EBF2-8483-4E0B-4BF7989C475A}"/>
              </a:ext>
            </a:extLst>
          </p:cNvPr>
          <p:cNvSpPr/>
          <p:nvPr/>
        </p:nvSpPr>
        <p:spPr>
          <a:xfrm>
            <a:off x="11582400" y="6418728"/>
            <a:ext cx="233082" cy="3447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31B3FC-D38E-CF03-4622-861395F85470}"/>
              </a:ext>
            </a:extLst>
          </p:cNvPr>
          <p:cNvSpPr>
            <a:spLocks noGrp="1"/>
          </p:cNvSpPr>
          <p:nvPr>
            <p:ph type="ctrTitle"/>
          </p:nvPr>
        </p:nvSpPr>
        <p:spPr>
          <a:xfrm>
            <a:off x="606971" y="56465"/>
            <a:ext cx="11585029" cy="857935"/>
          </a:xfrm>
        </p:spPr>
        <p:txBody>
          <a:bodyPr>
            <a:noAutofit/>
          </a:bodyPr>
          <a:lstStyle/>
          <a:p>
            <a:r>
              <a:rPr lang="en-US" sz="3200" b="1">
                <a:latin typeface="Calibri" panose="020F0502020204030204" pitchFamily="34" charset="0"/>
                <a:cs typeface="Calibri" panose="020F0502020204030204" pitchFamily="34" charset="0"/>
              </a:rPr>
              <a:t>“Strengthening the Foundation for a Climate Responsive Agricultural Sector in the Caribbean”</a:t>
            </a:r>
          </a:p>
        </p:txBody>
      </p:sp>
      <p:grpSp>
        <p:nvGrpSpPr>
          <p:cNvPr id="10" name="Group 9">
            <a:extLst>
              <a:ext uri="{FF2B5EF4-FFF2-40B4-BE49-F238E27FC236}">
                <a16:creationId xmlns:a16="http://schemas.microsoft.com/office/drawing/2014/main" id="{5542B250-D477-C982-506C-2CB5F5668025}"/>
              </a:ext>
            </a:extLst>
          </p:cNvPr>
          <p:cNvGrpSpPr/>
          <p:nvPr/>
        </p:nvGrpSpPr>
        <p:grpSpPr>
          <a:xfrm>
            <a:off x="664121" y="999806"/>
            <a:ext cx="3940721" cy="5862103"/>
            <a:chOff x="606971" y="999806"/>
            <a:chExt cx="3940721" cy="5862103"/>
          </a:xfrm>
        </p:grpSpPr>
        <p:pic>
          <p:nvPicPr>
            <p:cNvPr id="5" name="Picture 37" descr="Graphical user interface, website&#10;&#10;Description automatically generated">
              <a:extLst>
                <a:ext uri="{FF2B5EF4-FFF2-40B4-BE49-F238E27FC236}">
                  <a16:creationId xmlns:a16="http://schemas.microsoft.com/office/drawing/2014/main" id="{DADAAA07-E46D-15A9-9E49-40EF43E7C110}"/>
                </a:ext>
              </a:extLst>
            </p:cNvPr>
            <p:cNvPicPr>
              <a:picLocks noChangeAspect="1"/>
            </p:cNvPicPr>
            <p:nvPr/>
          </p:nvPicPr>
          <p:blipFill>
            <a:blip r:embed="rId2"/>
            <a:stretch>
              <a:fillRect/>
            </a:stretch>
          </p:blipFill>
          <p:spPr>
            <a:xfrm>
              <a:off x="606971" y="999806"/>
              <a:ext cx="3940721" cy="1004065"/>
            </a:xfrm>
            <a:prstGeom prst="rect">
              <a:avLst/>
            </a:prstGeom>
          </p:spPr>
        </p:pic>
        <p:pic>
          <p:nvPicPr>
            <p:cNvPr id="9" name="Picture 8">
              <a:extLst>
                <a:ext uri="{FF2B5EF4-FFF2-40B4-BE49-F238E27FC236}">
                  <a16:creationId xmlns:a16="http://schemas.microsoft.com/office/drawing/2014/main" id="{A7CE8B19-C0CA-6CEA-3859-828A17BF1164}"/>
                </a:ext>
              </a:extLst>
            </p:cNvPr>
            <p:cNvPicPr>
              <a:picLocks noChangeAspect="1"/>
            </p:cNvPicPr>
            <p:nvPr/>
          </p:nvPicPr>
          <p:blipFill>
            <a:blip r:embed="rId3"/>
            <a:stretch>
              <a:fillRect/>
            </a:stretch>
          </p:blipFill>
          <p:spPr>
            <a:xfrm>
              <a:off x="606971" y="2003871"/>
              <a:ext cx="3940720" cy="4858038"/>
            </a:xfrm>
            <a:prstGeom prst="rect">
              <a:avLst/>
            </a:prstGeom>
          </p:spPr>
        </p:pic>
      </p:grpSp>
      <p:grpSp>
        <p:nvGrpSpPr>
          <p:cNvPr id="58" name="Group 57">
            <a:extLst>
              <a:ext uri="{FF2B5EF4-FFF2-40B4-BE49-F238E27FC236}">
                <a16:creationId xmlns:a16="http://schemas.microsoft.com/office/drawing/2014/main" id="{50C132D7-C666-E54C-60D9-A2340D88C99E}"/>
              </a:ext>
            </a:extLst>
          </p:cNvPr>
          <p:cNvGrpSpPr/>
          <p:nvPr/>
        </p:nvGrpSpPr>
        <p:grpSpPr>
          <a:xfrm>
            <a:off x="4753327" y="1377333"/>
            <a:ext cx="7329556" cy="5260021"/>
            <a:chOff x="4753327" y="1263033"/>
            <a:chExt cx="7329556" cy="5260021"/>
          </a:xfrm>
        </p:grpSpPr>
        <p:sp>
          <p:nvSpPr>
            <p:cNvPr id="48" name="Rounded Rectangle 2">
              <a:extLst>
                <a:ext uri="{FF2B5EF4-FFF2-40B4-BE49-F238E27FC236}">
                  <a16:creationId xmlns:a16="http://schemas.microsoft.com/office/drawing/2014/main" id="{1D155D61-76FD-3D97-DF5D-F98121A01502}"/>
                </a:ext>
              </a:extLst>
            </p:cNvPr>
            <p:cNvSpPr/>
            <p:nvPr/>
          </p:nvSpPr>
          <p:spPr>
            <a:xfrm>
              <a:off x="7438674" y="1275940"/>
              <a:ext cx="2005433" cy="1341765"/>
            </a:xfrm>
            <a:prstGeom prst="roundRect">
              <a:avLst/>
            </a:prstGeom>
            <a:solidFill>
              <a:schemeClr val="bg1"/>
            </a:solid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65000"/>
                    <a:lumOff val="35000"/>
                  </a:schemeClr>
                </a:solidFill>
              </a:endParaRPr>
            </a:p>
          </p:txBody>
        </p:sp>
        <p:sp>
          <p:nvSpPr>
            <p:cNvPr id="49" name="Rounded Rectangle 3">
              <a:extLst>
                <a:ext uri="{FF2B5EF4-FFF2-40B4-BE49-F238E27FC236}">
                  <a16:creationId xmlns:a16="http://schemas.microsoft.com/office/drawing/2014/main" id="{507F9BC6-392A-2821-3692-50E671F4C22F}"/>
                </a:ext>
              </a:extLst>
            </p:cNvPr>
            <p:cNvSpPr/>
            <p:nvPr/>
          </p:nvSpPr>
          <p:spPr>
            <a:xfrm>
              <a:off x="10077450" y="1263033"/>
              <a:ext cx="2005433" cy="1341765"/>
            </a:xfrm>
            <a:prstGeom prst="roundRect">
              <a:avLst/>
            </a:prstGeom>
            <a:solidFill>
              <a:schemeClr val="bg1"/>
            </a:solid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65000"/>
                    <a:lumOff val="35000"/>
                  </a:schemeClr>
                </a:solidFill>
              </a:endParaRPr>
            </a:p>
          </p:txBody>
        </p:sp>
        <p:sp>
          <p:nvSpPr>
            <p:cNvPr id="50" name="Rounded Rectangle 5">
              <a:extLst>
                <a:ext uri="{FF2B5EF4-FFF2-40B4-BE49-F238E27FC236}">
                  <a16:creationId xmlns:a16="http://schemas.microsoft.com/office/drawing/2014/main" id="{E777A3C5-E5B3-E63D-3851-20D974ACE16D}"/>
                </a:ext>
              </a:extLst>
            </p:cNvPr>
            <p:cNvSpPr/>
            <p:nvPr/>
          </p:nvSpPr>
          <p:spPr>
            <a:xfrm>
              <a:off x="4795341" y="1294990"/>
              <a:ext cx="2005433" cy="1341765"/>
            </a:xfrm>
            <a:prstGeom prst="roundRect">
              <a:avLst/>
            </a:prstGeom>
            <a:solidFill>
              <a:schemeClr val="bg1"/>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65000"/>
                    <a:lumOff val="35000"/>
                  </a:schemeClr>
                </a:solidFill>
              </a:endParaRPr>
            </a:p>
          </p:txBody>
        </p:sp>
        <p:sp>
          <p:nvSpPr>
            <p:cNvPr id="47" name="TextBox 46">
              <a:extLst>
                <a:ext uri="{FF2B5EF4-FFF2-40B4-BE49-F238E27FC236}">
                  <a16:creationId xmlns:a16="http://schemas.microsoft.com/office/drawing/2014/main" id="{5DD1EAE7-9FED-4A47-9388-6F347699CB7D}"/>
                </a:ext>
              </a:extLst>
            </p:cNvPr>
            <p:cNvSpPr txBox="1"/>
            <p:nvPr/>
          </p:nvSpPr>
          <p:spPr>
            <a:xfrm>
              <a:off x="10162299" y="1575176"/>
              <a:ext cx="1835733" cy="707886"/>
            </a:xfrm>
            <a:prstGeom prst="rect">
              <a:avLst/>
            </a:prstGeom>
            <a:noFill/>
          </p:spPr>
          <p:txBody>
            <a:bodyPr wrap="square">
              <a:spAutoFit/>
            </a:bodyPr>
            <a:lstStyle/>
            <a:p>
              <a:pPr lvl="0" algn="ctr"/>
              <a:r>
                <a:rPr lang="es-CR" sz="2000" b="1"/>
                <a:t>Strengthened </a:t>
              </a:r>
              <a:r>
                <a:rPr lang="es-CR" sz="2000" b="1" err="1"/>
                <a:t>Capacity</a:t>
              </a:r>
              <a:r>
                <a:rPr lang="es-CR" sz="2000" b="1"/>
                <a:t> </a:t>
              </a:r>
            </a:p>
          </p:txBody>
        </p:sp>
        <p:sp>
          <p:nvSpPr>
            <p:cNvPr id="44" name="TextBox 43">
              <a:extLst>
                <a:ext uri="{FF2B5EF4-FFF2-40B4-BE49-F238E27FC236}">
                  <a16:creationId xmlns:a16="http://schemas.microsoft.com/office/drawing/2014/main" id="{6C8A629A-C026-0886-24C5-F19A29252549}"/>
                </a:ext>
              </a:extLst>
            </p:cNvPr>
            <p:cNvSpPr txBox="1"/>
            <p:nvPr/>
          </p:nvSpPr>
          <p:spPr>
            <a:xfrm>
              <a:off x="7488890" y="1649928"/>
              <a:ext cx="1905000" cy="707886"/>
            </a:xfrm>
            <a:prstGeom prst="rect">
              <a:avLst/>
            </a:prstGeom>
            <a:noFill/>
          </p:spPr>
          <p:txBody>
            <a:bodyPr wrap="square">
              <a:spAutoFit/>
            </a:bodyPr>
            <a:lstStyle/>
            <a:p>
              <a:pPr algn="ctr"/>
              <a:r>
                <a:rPr lang="es-CR" sz="2000" b="1"/>
                <a:t>Information and </a:t>
              </a:r>
              <a:r>
                <a:rPr lang="es-CR" sz="2000" b="1" err="1"/>
                <a:t>Evidence</a:t>
              </a:r>
              <a:endParaRPr lang="es-CR" sz="2000" b="1"/>
            </a:p>
          </p:txBody>
        </p:sp>
        <p:sp>
          <p:nvSpPr>
            <p:cNvPr id="20" name="TextBox 19">
              <a:extLst>
                <a:ext uri="{FF2B5EF4-FFF2-40B4-BE49-F238E27FC236}">
                  <a16:creationId xmlns:a16="http://schemas.microsoft.com/office/drawing/2014/main" id="{2468A413-697E-BFA5-200C-24104D75592D}"/>
                </a:ext>
              </a:extLst>
            </p:cNvPr>
            <p:cNvSpPr txBox="1"/>
            <p:nvPr/>
          </p:nvSpPr>
          <p:spPr>
            <a:xfrm>
              <a:off x="4753327" y="1575176"/>
              <a:ext cx="2047447" cy="707886"/>
            </a:xfrm>
            <a:prstGeom prst="rect">
              <a:avLst/>
            </a:prstGeom>
            <a:noFill/>
          </p:spPr>
          <p:txBody>
            <a:bodyPr wrap="square">
              <a:spAutoFit/>
            </a:bodyPr>
            <a:lstStyle/>
            <a:p>
              <a:pPr algn="ctr"/>
              <a:r>
                <a:rPr lang="es-CR" sz="2000" b="1"/>
                <a:t>Participation and </a:t>
              </a:r>
              <a:r>
                <a:rPr lang="es-CR" sz="2000" b="1" err="1"/>
                <a:t>Engagement</a:t>
              </a:r>
              <a:endParaRPr lang="es-CR" sz="2000" b="1"/>
            </a:p>
          </p:txBody>
        </p:sp>
        <p:sp>
          <p:nvSpPr>
            <p:cNvPr id="51" name="Left Brace 50">
              <a:extLst>
                <a:ext uri="{FF2B5EF4-FFF2-40B4-BE49-F238E27FC236}">
                  <a16:creationId xmlns:a16="http://schemas.microsoft.com/office/drawing/2014/main" id="{F91965A9-0D82-799E-E015-0B59508CD47A}"/>
                </a:ext>
              </a:extLst>
            </p:cNvPr>
            <p:cNvSpPr/>
            <p:nvPr/>
          </p:nvSpPr>
          <p:spPr>
            <a:xfrm rot="16200000">
              <a:off x="7914291" y="472533"/>
              <a:ext cx="1111693" cy="5500625"/>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53" name="Plus Sign 52">
              <a:extLst>
                <a:ext uri="{FF2B5EF4-FFF2-40B4-BE49-F238E27FC236}">
                  <a16:creationId xmlns:a16="http://schemas.microsoft.com/office/drawing/2014/main" id="{E4BDAA5D-EBFE-0A62-D02F-76A14E1D0DE6}"/>
                </a:ext>
              </a:extLst>
            </p:cNvPr>
            <p:cNvSpPr/>
            <p:nvPr/>
          </p:nvSpPr>
          <p:spPr>
            <a:xfrm>
              <a:off x="6885623" y="1812935"/>
              <a:ext cx="457388" cy="495174"/>
            </a:xfrm>
            <a:prstGeom prst="mathPlus">
              <a:avLst/>
            </a:prstGeom>
            <a:ln/>
          </p:spPr>
          <p:style>
            <a:lnRef idx="2">
              <a:schemeClr val="accent2"/>
            </a:lnRef>
            <a:fillRef idx="1">
              <a:schemeClr val="lt1"/>
            </a:fillRef>
            <a:effectRef idx="0">
              <a:schemeClr val="accent2"/>
            </a:effectRef>
            <a:fontRef idx="minor">
              <a:schemeClr val="dk1"/>
            </a:fontRef>
          </p:style>
          <p:txBody>
            <a:bodyPr rtlCol="0" anchor="ctr"/>
            <a:lstStyle/>
            <a:p>
              <a:pPr algn="ctr">
                <a:defRPr/>
              </a:pPr>
              <a:endParaRPr lang="es-CR" sz="1350">
                <a:solidFill>
                  <a:prstClr val="black"/>
                </a:solidFill>
                <a:latin typeface="Calibri" panose="020F0502020204030204"/>
              </a:endParaRPr>
            </a:p>
          </p:txBody>
        </p:sp>
        <p:sp>
          <p:nvSpPr>
            <p:cNvPr id="54" name="Plus Sign 53">
              <a:extLst>
                <a:ext uri="{FF2B5EF4-FFF2-40B4-BE49-F238E27FC236}">
                  <a16:creationId xmlns:a16="http://schemas.microsoft.com/office/drawing/2014/main" id="{A5DC2F5A-E2D8-E2EC-DA81-A9A60E08127F}"/>
                </a:ext>
              </a:extLst>
            </p:cNvPr>
            <p:cNvSpPr/>
            <p:nvPr/>
          </p:nvSpPr>
          <p:spPr>
            <a:xfrm>
              <a:off x="9539770" y="1734359"/>
              <a:ext cx="457388" cy="495174"/>
            </a:xfrm>
            <a:prstGeom prst="mathPlus">
              <a:avLst/>
            </a:prstGeom>
            <a:ln/>
          </p:spPr>
          <p:style>
            <a:lnRef idx="2">
              <a:schemeClr val="accent2"/>
            </a:lnRef>
            <a:fillRef idx="1">
              <a:schemeClr val="lt1"/>
            </a:fillRef>
            <a:effectRef idx="0">
              <a:schemeClr val="accent2"/>
            </a:effectRef>
            <a:fontRef idx="minor">
              <a:schemeClr val="dk1"/>
            </a:fontRef>
          </p:style>
          <p:txBody>
            <a:bodyPr rtlCol="0" anchor="ctr"/>
            <a:lstStyle/>
            <a:p>
              <a:pPr algn="ctr">
                <a:defRPr/>
              </a:pPr>
              <a:endParaRPr lang="es-CR" sz="1350">
                <a:solidFill>
                  <a:prstClr val="black"/>
                </a:solidFill>
                <a:latin typeface="Calibri" panose="020F0502020204030204"/>
              </a:endParaRPr>
            </a:p>
          </p:txBody>
        </p:sp>
        <p:grpSp>
          <p:nvGrpSpPr>
            <p:cNvPr id="55" name="Group 54">
              <a:extLst>
                <a:ext uri="{FF2B5EF4-FFF2-40B4-BE49-F238E27FC236}">
                  <a16:creationId xmlns:a16="http://schemas.microsoft.com/office/drawing/2014/main" id="{2386E59E-6CD9-6AA0-2C82-CA19186D4951}"/>
                </a:ext>
              </a:extLst>
            </p:cNvPr>
            <p:cNvGrpSpPr/>
            <p:nvPr/>
          </p:nvGrpSpPr>
          <p:grpSpPr>
            <a:xfrm>
              <a:off x="7023700" y="3778789"/>
              <a:ext cx="2950316" cy="2744265"/>
              <a:chOff x="974141" y="1325859"/>
              <a:chExt cx="939594" cy="939594"/>
            </a:xfrm>
          </p:grpSpPr>
          <p:sp>
            <p:nvSpPr>
              <p:cNvPr id="56" name="Oval 55">
                <a:extLst>
                  <a:ext uri="{FF2B5EF4-FFF2-40B4-BE49-F238E27FC236}">
                    <a16:creationId xmlns:a16="http://schemas.microsoft.com/office/drawing/2014/main" id="{7CE9C598-4FBE-8057-5DFC-B76C29B4CAA7}"/>
                  </a:ext>
                </a:extLst>
              </p:cNvPr>
              <p:cNvSpPr/>
              <p:nvPr/>
            </p:nvSpPr>
            <p:spPr>
              <a:xfrm>
                <a:off x="974141" y="1325859"/>
                <a:ext cx="939594" cy="939594"/>
              </a:xfrm>
              <a:prstGeom prst="ellipse">
                <a:avLst/>
              </a:prstGeom>
              <a:ln>
                <a:solidFill>
                  <a:schemeClr val="accent2">
                    <a:lumMod val="50000"/>
                  </a:schemeClr>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7" name="Oval 4">
                <a:extLst>
                  <a:ext uri="{FF2B5EF4-FFF2-40B4-BE49-F238E27FC236}">
                    <a16:creationId xmlns:a16="http://schemas.microsoft.com/office/drawing/2014/main" id="{28676557-EA5E-360D-F4FE-100C4A8A8BE1}"/>
                  </a:ext>
                </a:extLst>
              </p:cNvPr>
              <p:cNvSpPr txBox="1"/>
              <p:nvPr/>
            </p:nvSpPr>
            <p:spPr>
              <a:xfrm>
                <a:off x="1111741" y="1463459"/>
                <a:ext cx="664394" cy="66439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s-CR" sz="3200" kern="1200" err="1"/>
                  <a:t>Climate</a:t>
                </a:r>
                <a:r>
                  <a:rPr lang="es-CR" sz="3200" kern="1200"/>
                  <a:t> </a:t>
                </a:r>
                <a:r>
                  <a:rPr lang="es-CR" sz="3200" kern="1200" err="1"/>
                  <a:t>responsive</a:t>
                </a:r>
                <a:r>
                  <a:rPr lang="es-CR" sz="3200" kern="1200"/>
                  <a:t> </a:t>
                </a:r>
                <a:r>
                  <a:rPr lang="es-CR" sz="3200" kern="1200" err="1"/>
                  <a:t>agricultural</a:t>
                </a:r>
                <a:r>
                  <a:rPr lang="es-CR" sz="3200" kern="1200"/>
                  <a:t> sector</a:t>
                </a:r>
              </a:p>
            </p:txBody>
          </p:sp>
        </p:grpSp>
      </p:grpSp>
    </p:spTree>
    <p:extLst>
      <p:ext uri="{BB962C8B-B14F-4D97-AF65-F5344CB8AC3E}">
        <p14:creationId xmlns:p14="http://schemas.microsoft.com/office/powerpoint/2010/main" val="4066369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A982AE94-68BF-1CD4-02A7-865D7F92CA5C}"/>
              </a:ext>
            </a:extLst>
          </p:cNvPr>
          <p:cNvSpPr/>
          <p:nvPr/>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NZ"/>
          </a:p>
        </p:txBody>
      </p:sp>
      <p:pic>
        <p:nvPicPr>
          <p:cNvPr id="1026" name="Picture 2" descr="Five Reasons why Digital Transformation is Essential for Business Growth -  Maveric Systems">
            <a:extLst>
              <a:ext uri="{FF2B5EF4-FFF2-40B4-BE49-F238E27FC236}">
                <a16:creationId xmlns:a16="http://schemas.microsoft.com/office/drawing/2014/main" id="{C0800AC1-DE51-E407-851F-BE3D1243FB28}"/>
              </a:ext>
            </a:extLst>
          </p:cNvPr>
          <p:cNvPicPr>
            <a:picLocks noChangeAspect="1" noChangeArrowheads="1"/>
          </p:cNvPicPr>
          <p:nvPr/>
        </p:nvPicPr>
        <p:blipFill rotWithShape="1">
          <a:blip r:embed="rId2">
            <a:alphaModFix amt="26000"/>
            <a:extLst>
              <a:ext uri="{28A0092B-C50C-407E-A947-70E740481C1C}">
                <a14:useLocalDpi xmlns:a14="http://schemas.microsoft.com/office/drawing/2010/main" val="0"/>
              </a:ext>
            </a:extLst>
          </a:blip>
          <a:srcRect l="848" t="4544" r="457" b="6632"/>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grpSp>
        <p:nvGrpSpPr>
          <p:cNvPr id="21" name="Group 20">
            <a:extLst>
              <a:ext uri="{FF2B5EF4-FFF2-40B4-BE49-F238E27FC236}">
                <a16:creationId xmlns:a16="http://schemas.microsoft.com/office/drawing/2014/main" id="{92187E71-F354-4022-A1A8-34A7FE507D25}"/>
              </a:ext>
            </a:extLst>
          </p:cNvPr>
          <p:cNvGrpSpPr/>
          <p:nvPr/>
        </p:nvGrpSpPr>
        <p:grpSpPr>
          <a:xfrm>
            <a:off x="0" y="545888"/>
            <a:ext cx="11153109" cy="1005840"/>
            <a:chOff x="0" y="545888"/>
            <a:chExt cx="11153109" cy="1005840"/>
          </a:xfrm>
        </p:grpSpPr>
        <p:sp>
          <p:nvSpPr>
            <p:cNvPr id="18" name="Arrow: Chevron 17">
              <a:extLst>
                <a:ext uri="{FF2B5EF4-FFF2-40B4-BE49-F238E27FC236}">
                  <a16:creationId xmlns:a16="http://schemas.microsoft.com/office/drawing/2014/main" id="{5B558A55-DC5D-49F0-A4D0-F49F33EB583B}"/>
                </a:ext>
              </a:extLst>
            </p:cNvPr>
            <p:cNvSpPr/>
            <p:nvPr/>
          </p:nvSpPr>
          <p:spPr>
            <a:xfrm>
              <a:off x="10214756" y="545888"/>
              <a:ext cx="731520" cy="1005840"/>
            </a:xfrm>
            <a:prstGeom prst="chevron">
              <a:avLst>
                <a:gd name="adj" fmla="val 56731"/>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Arrow: Pentagon 1">
              <a:extLst>
                <a:ext uri="{FF2B5EF4-FFF2-40B4-BE49-F238E27FC236}">
                  <a16:creationId xmlns:a16="http://schemas.microsoft.com/office/drawing/2014/main" id="{2B393331-5D4A-4961-AB58-3DE7220FAF94}"/>
                </a:ext>
              </a:extLst>
            </p:cNvPr>
            <p:cNvSpPr/>
            <p:nvPr/>
          </p:nvSpPr>
          <p:spPr>
            <a:xfrm>
              <a:off x="0" y="545888"/>
              <a:ext cx="9898912" cy="1005840"/>
            </a:xfrm>
            <a:prstGeom prst="homePlate">
              <a:avLst>
                <a:gd name="adj" fmla="val 40909"/>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Chevron 18">
              <a:extLst>
                <a:ext uri="{FF2B5EF4-FFF2-40B4-BE49-F238E27FC236}">
                  <a16:creationId xmlns:a16="http://schemas.microsoft.com/office/drawing/2014/main" id="{B251CA05-7D56-47E6-9756-C119C1558F2E}"/>
                </a:ext>
              </a:extLst>
            </p:cNvPr>
            <p:cNvSpPr/>
            <p:nvPr/>
          </p:nvSpPr>
          <p:spPr>
            <a:xfrm>
              <a:off x="10604469" y="545888"/>
              <a:ext cx="548640" cy="1005840"/>
            </a:xfrm>
            <a:prstGeom prst="chevron">
              <a:avLst>
                <a:gd name="adj" fmla="val 74706"/>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Arrow: Chevron 19">
              <a:extLst>
                <a:ext uri="{FF2B5EF4-FFF2-40B4-BE49-F238E27FC236}">
                  <a16:creationId xmlns:a16="http://schemas.microsoft.com/office/drawing/2014/main" id="{7D930977-3753-49D3-962C-D68A88D8CA65}"/>
                </a:ext>
              </a:extLst>
            </p:cNvPr>
            <p:cNvSpPr/>
            <p:nvPr/>
          </p:nvSpPr>
          <p:spPr>
            <a:xfrm>
              <a:off x="9634652" y="545888"/>
              <a:ext cx="914400" cy="1005840"/>
            </a:xfrm>
            <a:prstGeom prst="chevron">
              <a:avLst>
                <a:gd name="adj" fmla="val 45057"/>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2" name="Text Placeholder 13">
            <a:extLst>
              <a:ext uri="{FF2B5EF4-FFF2-40B4-BE49-F238E27FC236}">
                <a16:creationId xmlns:a16="http://schemas.microsoft.com/office/drawing/2014/main" id="{2EBEB7C2-D7C3-497B-80DB-D6B9144C801F}"/>
              </a:ext>
            </a:extLst>
          </p:cNvPr>
          <p:cNvSpPr txBox="1">
            <a:spLocks/>
          </p:cNvSpPr>
          <p:nvPr/>
        </p:nvSpPr>
        <p:spPr>
          <a:xfrm>
            <a:off x="-1" y="545888"/>
            <a:ext cx="9524783" cy="1005840"/>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10000"/>
              </a:lnSpc>
              <a:buNone/>
            </a:pPr>
            <a:r>
              <a:rPr lang="en-US" altLang="ko-KR" b="1">
                <a:solidFill>
                  <a:schemeClr val="bg1"/>
                </a:solidFill>
                <a:latin typeface="+mj-lt"/>
                <a:cs typeface="Arial" pitchFamily="34" charset="0"/>
              </a:rPr>
              <a:t>Agriculture Climate-Related Impact Profile Logic</a:t>
            </a:r>
          </a:p>
        </p:txBody>
      </p:sp>
      <p:sp>
        <p:nvSpPr>
          <p:cNvPr id="29" name="TextBox 28">
            <a:extLst>
              <a:ext uri="{FF2B5EF4-FFF2-40B4-BE49-F238E27FC236}">
                <a16:creationId xmlns:a16="http://schemas.microsoft.com/office/drawing/2014/main" id="{872A2ED4-4721-0A67-F848-FE3476A34552}"/>
              </a:ext>
            </a:extLst>
          </p:cNvPr>
          <p:cNvSpPr txBox="1"/>
          <p:nvPr/>
        </p:nvSpPr>
        <p:spPr>
          <a:xfrm>
            <a:off x="0" y="2803728"/>
            <a:ext cx="6669010" cy="646331"/>
          </a:xfrm>
          <a:prstGeom prst="rect">
            <a:avLst/>
          </a:prstGeom>
          <a:noFill/>
        </p:spPr>
        <p:txBody>
          <a:bodyPr wrap="square" lIns="108000" rIns="108000" rtlCol="0">
            <a:spAutoFit/>
          </a:bodyPr>
          <a:lstStyle/>
          <a:p>
            <a:pPr algn="r"/>
            <a:r>
              <a:rPr lang="en-US" altLang="ko-KR" sz="3600" b="1">
                <a:solidFill>
                  <a:srgbClr val="D87732"/>
                </a:solidFill>
                <a:cs typeface="Arial" pitchFamily="34" charset="0"/>
              </a:rPr>
              <a:t>T</a:t>
            </a:r>
            <a:r>
              <a:rPr lang="fr-FR" altLang="ko-KR" sz="3600" b="1" err="1">
                <a:solidFill>
                  <a:srgbClr val="D87732"/>
                </a:solidFill>
                <a:cs typeface="Arial" pitchFamily="34" charset="0"/>
              </a:rPr>
              <a:t>ake</a:t>
            </a:r>
            <a:r>
              <a:rPr lang="fr-FR" altLang="ko-KR" sz="3600" b="1">
                <a:solidFill>
                  <a:srgbClr val="D87732"/>
                </a:solidFill>
                <a:cs typeface="Arial" pitchFamily="34" charset="0"/>
              </a:rPr>
              <a:t> Note</a:t>
            </a:r>
            <a:endParaRPr lang="ko-KR" altLang="en-US" sz="3600" b="1">
              <a:solidFill>
                <a:srgbClr val="D87732"/>
              </a:solidFill>
              <a:cs typeface="Arial" pitchFamily="34" charset="0"/>
            </a:endParaRPr>
          </a:p>
        </p:txBody>
      </p:sp>
      <p:sp>
        <p:nvSpPr>
          <p:cNvPr id="30" name="TextBox 29">
            <a:extLst>
              <a:ext uri="{FF2B5EF4-FFF2-40B4-BE49-F238E27FC236}">
                <a16:creationId xmlns:a16="http://schemas.microsoft.com/office/drawing/2014/main" id="{B30F9122-4EAB-D1CD-34EA-83D88B9684AB}"/>
              </a:ext>
            </a:extLst>
          </p:cNvPr>
          <p:cNvSpPr txBox="1"/>
          <p:nvPr/>
        </p:nvSpPr>
        <p:spPr>
          <a:xfrm>
            <a:off x="6669010" y="2574155"/>
            <a:ext cx="1114017" cy="1015663"/>
          </a:xfrm>
          <a:prstGeom prst="rect">
            <a:avLst/>
          </a:prstGeom>
          <a:noFill/>
        </p:spPr>
        <p:txBody>
          <a:bodyPr wrap="square" lIns="108000" rIns="108000" rtlCol="0">
            <a:spAutoFit/>
          </a:bodyPr>
          <a:lstStyle/>
          <a:p>
            <a:pPr algn="ctr"/>
            <a:r>
              <a:rPr lang="en-US" altLang="ko-KR" sz="6000" b="1">
                <a:solidFill>
                  <a:srgbClr val="D87732"/>
                </a:solidFill>
                <a:cs typeface="Arial" pitchFamily="34" charset="0"/>
              </a:rPr>
              <a:t>01</a:t>
            </a:r>
            <a:endParaRPr lang="ko-KR" altLang="en-US" sz="6000" b="1">
              <a:solidFill>
                <a:srgbClr val="D87732"/>
              </a:solidFill>
              <a:cs typeface="Arial" pitchFamily="34" charset="0"/>
            </a:endParaRPr>
          </a:p>
        </p:txBody>
      </p:sp>
      <p:sp>
        <p:nvSpPr>
          <p:cNvPr id="31" name="TextBox 30">
            <a:extLst>
              <a:ext uri="{FF2B5EF4-FFF2-40B4-BE49-F238E27FC236}">
                <a16:creationId xmlns:a16="http://schemas.microsoft.com/office/drawing/2014/main" id="{76864566-52FA-6A5F-6E11-40E4762B4BFC}"/>
              </a:ext>
            </a:extLst>
          </p:cNvPr>
          <p:cNvSpPr txBox="1"/>
          <p:nvPr/>
        </p:nvSpPr>
        <p:spPr>
          <a:xfrm>
            <a:off x="0" y="3819739"/>
            <a:ext cx="6678400" cy="646331"/>
          </a:xfrm>
          <a:prstGeom prst="rect">
            <a:avLst/>
          </a:prstGeom>
          <a:noFill/>
        </p:spPr>
        <p:txBody>
          <a:bodyPr wrap="square" lIns="108000" rIns="108000" rtlCol="0">
            <a:spAutoFit/>
          </a:bodyPr>
          <a:lstStyle/>
          <a:p>
            <a:pPr algn="r"/>
            <a:r>
              <a:rPr lang="en-US" altLang="ko-KR" sz="3600" b="1">
                <a:solidFill>
                  <a:srgbClr val="DE8D22"/>
                </a:solidFill>
                <a:cs typeface="Arial" pitchFamily="34" charset="0"/>
              </a:rPr>
              <a:t>Take into Account</a:t>
            </a:r>
            <a:endParaRPr lang="ko-KR" altLang="en-US" sz="3600" b="1">
              <a:solidFill>
                <a:srgbClr val="DE8D22"/>
              </a:solidFill>
              <a:cs typeface="Arial" pitchFamily="34" charset="0"/>
            </a:endParaRPr>
          </a:p>
        </p:txBody>
      </p:sp>
      <p:sp>
        <p:nvSpPr>
          <p:cNvPr id="32" name="TextBox 31">
            <a:extLst>
              <a:ext uri="{FF2B5EF4-FFF2-40B4-BE49-F238E27FC236}">
                <a16:creationId xmlns:a16="http://schemas.microsoft.com/office/drawing/2014/main" id="{AF704F15-E611-E276-834F-957FC67EDAFC}"/>
              </a:ext>
            </a:extLst>
          </p:cNvPr>
          <p:cNvSpPr txBox="1"/>
          <p:nvPr/>
        </p:nvSpPr>
        <p:spPr>
          <a:xfrm>
            <a:off x="6669010" y="3666538"/>
            <a:ext cx="1114017" cy="1015663"/>
          </a:xfrm>
          <a:prstGeom prst="rect">
            <a:avLst/>
          </a:prstGeom>
          <a:noFill/>
        </p:spPr>
        <p:txBody>
          <a:bodyPr wrap="square" lIns="108000" rIns="108000" rtlCol="0">
            <a:spAutoFit/>
          </a:bodyPr>
          <a:lstStyle/>
          <a:p>
            <a:pPr algn="ctr"/>
            <a:r>
              <a:rPr lang="en-US" altLang="ko-KR" sz="6000" b="1">
                <a:solidFill>
                  <a:srgbClr val="DE8D22"/>
                </a:solidFill>
                <a:cs typeface="Arial" pitchFamily="34" charset="0"/>
              </a:rPr>
              <a:t>02</a:t>
            </a:r>
            <a:endParaRPr lang="ko-KR" altLang="en-US" sz="6000" b="1">
              <a:solidFill>
                <a:srgbClr val="DE8D22"/>
              </a:solidFill>
              <a:cs typeface="Arial" pitchFamily="34" charset="0"/>
            </a:endParaRPr>
          </a:p>
        </p:txBody>
      </p:sp>
      <p:sp>
        <p:nvSpPr>
          <p:cNvPr id="33" name="TextBox 32">
            <a:extLst>
              <a:ext uri="{FF2B5EF4-FFF2-40B4-BE49-F238E27FC236}">
                <a16:creationId xmlns:a16="http://schemas.microsoft.com/office/drawing/2014/main" id="{FCB6F66F-7FD2-E4F6-72A9-E6C745E17BA6}"/>
              </a:ext>
            </a:extLst>
          </p:cNvPr>
          <p:cNvSpPr txBox="1"/>
          <p:nvPr/>
        </p:nvSpPr>
        <p:spPr>
          <a:xfrm>
            <a:off x="-1" y="4912810"/>
            <a:ext cx="6678399" cy="646331"/>
          </a:xfrm>
          <a:prstGeom prst="rect">
            <a:avLst/>
          </a:prstGeom>
          <a:noFill/>
        </p:spPr>
        <p:txBody>
          <a:bodyPr wrap="square" lIns="108000" rIns="108000" rtlCol="0">
            <a:spAutoFit/>
          </a:bodyPr>
          <a:lstStyle/>
          <a:p>
            <a:pPr algn="r"/>
            <a:r>
              <a:rPr lang="en-US" altLang="ko-KR" sz="3600" b="1">
                <a:solidFill>
                  <a:srgbClr val="EF9E1B"/>
                </a:solidFill>
                <a:cs typeface="Arial" pitchFamily="34" charset="0"/>
              </a:rPr>
              <a:t>Take Regional Climate Action</a:t>
            </a:r>
            <a:endParaRPr lang="ko-KR" altLang="en-US" sz="3600" b="1">
              <a:solidFill>
                <a:srgbClr val="EF9E1B"/>
              </a:solidFill>
              <a:cs typeface="Arial" pitchFamily="34" charset="0"/>
            </a:endParaRPr>
          </a:p>
        </p:txBody>
      </p:sp>
      <p:sp>
        <p:nvSpPr>
          <p:cNvPr id="34" name="TextBox 33">
            <a:extLst>
              <a:ext uri="{FF2B5EF4-FFF2-40B4-BE49-F238E27FC236}">
                <a16:creationId xmlns:a16="http://schemas.microsoft.com/office/drawing/2014/main" id="{A55B836C-3099-295F-7AB7-84D4D8D0641C}"/>
              </a:ext>
            </a:extLst>
          </p:cNvPr>
          <p:cNvSpPr txBox="1"/>
          <p:nvPr/>
        </p:nvSpPr>
        <p:spPr>
          <a:xfrm>
            <a:off x="6669010" y="4758922"/>
            <a:ext cx="1114017" cy="1015663"/>
          </a:xfrm>
          <a:prstGeom prst="rect">
            <a:avLst/>
          </a:prstGeom>
          <a:noFill/>
        </p:spPr>
        <p:txBody>
          <a:bodyPr wrap="square" lIns="108000" rIns="108000" rtlCol="0">
            <a:spAutoFit/>
          </a:bodyPr>
          <a:lstStyle/>
          <a:p>
            <a:pPr algn="ctr"/>
            <a:r>
              <a:rPr lang="en-US" altLang="ko-KR" sz="6000" b="1">
                <a:solidFill>
                  <a:srgbClr val="EF9E1B"/>
                </a:solidFill>
                <a:cs typeface="Arial" pitchFamily="34" charset="0"/>
              </a:rPr>
              <a:t>03</a:t>
            </a:r>
            <a:endParaRPr lang="ko-KR" altLang="en-US" sz="6000" b="1">
              <a:solidFill>
                <a:srgbClr val="EF9E1B"/>
              </a:solidFill>
              <a:cs typeface="Arial" pitchFamily="34" charset="0"/>
            </a:endParaRPr>
          </a:p>
        </p:txBody>
      </p:sp>
      <p:sp>
        <p:nvSpPr>
          <p:cNvPr id="42" name="TextBox 41">
            <a:extLst>
              <a:ext uri="{FF2B5EF4-FFF2-40B4-BE49-F238E27FC236}">
                <a16:creationId xmlns:a16="http://schemas.microsoft.com/office/drawing/2014/main" id="{A4107DC5-DB74-FAF4-E9D3-1A84FBCBD7F7}"/>
              </a:ext>
            </a:extLst>
          </p:cNvPr>
          <p:cNvSpPr txBox="1"/>
          <p:nvPr/>
        </p:nvSpPr>
        <p:spPr>
          <a:xfrm>
            <a:off x="10090297" y="6550223"/>
            <a:ext cx="2211573" cy="307777"/>
          </a:xfrm>
          <a:prstGeom prst="rect">
            <a:avLst/>
          </a:prstGeom>
          <a:noFill/>
        </p:spPr>
        <p:txBody>
          <a:bodyPr wrap="square">
            <a:spAutoFit/>
          </a:bodyPr>
          <a:lstStyle/>
          <a:p>
            <a:pPr algn="l"/>
            <a:r>
              <a:rPr lang="en-NZ" sz="1400" b="0" i="0" u="none" strike="noStrike" baseline="0">
                <a:solidFill>
                  <a:schemeClr val="bg1"/>
                </a:solidFill>
                <a:latin typeface="Roboto-Light"/>
              </a:rPr>
              <a:t>(Taylor 2021; IPCC 2018)</a:t>
            </a:r>
            <a:endParaRPr lang="en-NZ" sz="1400">
              <a:solidFill>
                <a:schemeClr val="bg1"/>
              </a:solidFill>
            </a:endParaRPr>
          </a:p>
        </p:txBody>
      </p:sp>
    </p:spTree>
    <p:extLst>
      <p:ext uri="{BB962C8B-B14F-4D97-AF65-F5344CB8AC3E}">
        <p14:creationId xmlns:p14="http://schemas.microsoft.com/office/powerpoint/2010/main" val="3265416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4" grpId="0"/>
      <p:bldP spid="4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a:extLst>
              <a:ext uri="{FF2B5EF4-FFF2-40B4-BE49-F238E27FC236}">
                <a16:creationId xmlns:a16="http://schemas.microsoft.com/office/drawing/2014/main" id="{A393546D-882A-85B8-9E4B-39284550F098}"/>
              </a:ext>
            </a:extLst>
          </p:cNvPr>
          <p:cNvSpPr txBox="1"/>
          <p:nvPr/>
        </p:nvSpPr>
        <p:spPr>
          <a:xfrm>
            <a:off x="177843" y="400864"/>
            <a:ext cx="1212807" cy="830997"/>
          </a:xfrm>
          <a:prstGeom prst="rect">
            <a:avLst/>
          </a:prstGeom>
          <a:noFill/>
        </p:spPr>
        <p:txBody>
          <a:bodyPr wrap="square" lIns="108000" rIns="108000" rtlCol="0">
            <a:spAutoFit/>
          </a:bodyPr>
          <a:lstStyle/>
          <a:p>
            <a:r>
              <a:rPr lang="en-US" altLang="ko-KR" sz="4800" b="1">
                <a:solidFill>
                  <a:srgbClr val="D87732"/>
                </a:solidFill>
                <a:cs typeface="Arial" pitchFamily="34" charset="0"/>
              </a:rPr>
              <a:t>01. </a:t>
            </a:r>
            <a:endParaRPr lang="ko-KR" altLang="en-US" sz="4800" b="1">
              <a:solidFill>
                <a:srgbClr val="D87732"/>
              </a:solidFill>
              <a:cs typeface="Arial" pitchFamily="34" charset="0"/>
            </a:endParaRPr>
          </a:p>
        </p:txBody>
      </p:sp>
      <p:sp>
        <p:nvSpPr>
          <p:cNvPr id="35" name="Rectangle 34">
            <a:extLst>
              <a:ext uri="{FF2B5EF4-FFF2-40B4-BE49-F238E27FC236}">
                <a16:creationId xmlns:a16="http://schemas.microsoft.com/office/drawing/2014/main" id="{8931FB39-9199-9D02-8D2B-EE3F046AF286}"/>
              </a:ext>
            </a:extLst>
          </p:cNvPr>
          <p:cNvSpPr/>
          <p:nvPr/>
        </p:nvSpPr>
        <p:spPr>
          <a:xfrm>
            <a:off x="0" y="5009762"/>
            <a:ext cx="12192000" cy="1848238"/>
          </a:xfrm>
          <a:prstGeom prst="rect">
            <a:avLst/>
          </a:prstGeom>
          <a:solidFill>
            <a:srgbClr val="D87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a:latin typeface="Calibri" panose="020F0502020204030204" pitchFamily="34" charset="0"/>
                <a:ea typeface="Calibri" panose="020F0502020204030204" pitchFamily="34" charset="0"/>
                <a:cs typeface="Calibri" panose="020F0502020204030204" pitchFamily="34" charset="0"/>
              </a:rPr>
              <a:t>Global temperatures- human-induced climate change, already increased by </a:t>
            </a:r>
            <a:r>
              <a:rPr lang="en-NZ" sz="3600" b="1" i="0">
                <a:solidFill>
                  <a:schemeClr val="bg1"/>
                </a:solidFill>
                <a:effectLst/>
                <a:latin typeface="Calibri" panose="020F0502020204030204" pitchFamily="34" charset="0"/>
                <a:ea typeface="Calibri" panose="020F0502020204030204" pitchFamily="34" charset="0"/>
                <a:cs typeface="Calibri" panose="020F0502020204030204" pitchFamily="34" charset="0"/>
              </a:rPr>
              <a:t>1° C, threatening reliability of agriculture as a development pillar</a:t>
            </a:r>
            <a:endParaRPr lang="en-US" sz="3600" b="1">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EA641F9C-373B-5C83-361D-54AB1C0D836C}"/>
              </a:ext>
            </a:extLst>
          </p:cNvPr>
          <p:cNvGrpSpPr/>
          <p:nvPr/>
        </p:nvGrpSpPr>
        <p:grpSpPr>
          <a:xfrm>
            <a:off x="175885" y="814442"/>
            <a:ext cx="11840230" cy="3940316"/>
            <a:chOff x="175885" y="1361537"/>
            <a:chExt cx="11840230" cy="3940316"/>
          </a:xfrm>
        </p:grpSpPr>
        <p:pic>
          <p:nvPicPr>
            <p:cNvPr id="6150" name="Picture 6" descr="Take Note - Openclipart">
              <a:extLst>
                <a:ext uri="{FF2B5EF4-FFF2-40B4-BE49-F238E27FC236}">
                  <a16:creationId xmlns:a16="http://schemas.microsoft.com/office/drawing/2014/main" id="{1AB3F668-155A-45A1-2162-C63DB5B99B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885" y="1932080"/>
              <a:ext cx="3018096" cy="299384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descr="The Breaking Point – First Assembly of God, Rock Hill">
              <a:extLst>
                <a:ext uri="{FF2B5EF4-FFF2-40B4-BE49-F238E27FC236}">
                  <a16:creationId xmlns:a16="http://schemas.microsoft.com/office/drawing/2014/main" id="{8396680D-2C18-AD83-A29B-AEC269D03DE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9252" b="23292"/>
            <a:stretch/>
          </p:blipFill>
          <p:spPr bwMode="auto">
            <a:xfrm>
              <a:off x="7071985" y="1864818"/>
              <a:ext cx="4944130" cy="28406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pSp>
          <p:nvGrpSpPr>
            <p:cNvPr id="44" name="Group 43">
              <a:extLst>
                <a:ext uri="{FF2B5EF4-FFF2-40B4-BE49-F238E27FC236}">
                  <a16:creationId xmlns:a16="http://schemas.microsoft.com/office/drawing/2014/main" id="{F6604E1A-65F0-77C1-C18C-8B5539C57795}"/>
                </a:ext>
              </a:extLst>
            </p:cNvPr>
            <p:cNvGrpSpPr/>
            <p:nvPr/>
          </p:nvGrpSpPr>
          <p:grpSpPr>
            <a:xfrm>
              <a:off x="4068773" y="1361537"/>
              <a:ext cx="2570327" cy="3940316"/>
              <a:chOff x="385921" y="1484665"/>
              <a:chExt cx="2570327" cy="3940316"/>
            </a:xfrm>
          </p:grpSpPr>
          <p:pic>
            <p:nvPicPr>
              <p:cNvPr id="40" name="Picture 4" descr="Man Under Stress Stock Illustrations – 1,139 Man Under Stress Stock  Illustrations, Vectors &amp; Clipart - Dreamstime">
                <a:extLst>
                  <a:ext uri="{FF2B5EF4-FFF2-40B4-BE49-F238E27FC236}">
                    <a16:creationId xmlns:a16="http://schemas.microsoft.com/office/drawing/2014/main" id="{AF9EE05A-84AE-B436-73A8-F78E1D9C140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385921" y="1484665"/>
                <a:ext cx="2570327" cy="3940316"/>
              </a:xfrm>
              <a:prstGeom prst="rect">
                <a:avLst/>
              </a:prstGeom>
              <a:noFill/>
              <a:extLst>
                <a:ext uri="{909E8E84-426E-40DD-AFC4-6F175D3DCCD1}">
                  <a14:hiddenFill xmlns:a14="http://schemas.microsoft.com/office/drawing/2010/main">
                    <a:solidFill>
                      <a:srgbClr val="FFFFFF"/>
                    </a:solidFill>
                  </a14:hiddenFill>
                </a:ext>
              </a:extLst>
            </p:spPr>
          </p:pic>
          <p:sp>
            <p:nvSpPr>
              <p:cNvPr id="42" name="Octagon 41">
                <a:extLst>
                  <a:ext uri="{FF2B5EF4-FFF2-40B4-BE49-F238E27FC236}">
                    <a16:creationId xmlns:a16="http://schemas.microsoft.com/office/drawing/2014/main" id="{955B01F4-88B2-4382-8169-AAC59F1CA220}"/>
                  </a:ext>
                </a:extLst>
              </p:cNvPr>
              <p:cNvSpPr/>
              <p:nvPr/>
            </p:nvSpPr>
            <p:spPr>
              <a:xfrm rot="19868660">
                <a:off x="560349" y="2462514"/>
                <a:ext cx="1588930" cy="918737"/>
              </a:xfrm>
              <a:prstGeom prst="octagon">
                <a:avLst/>
              </a:prstGeom>
              <a:solidFill>
                <a:srgbClr val="FF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r-FR" sz="3600" b="1">
                    <a:latin typeface="Calibri" panose="020F0502020204030204" pitchFamily="34" charset="0"/>
                    <a:ea typeface="Calibri" panose="020F0502020204030204" pitchFamily="34" charset="0"/>
                    <a:cs typeface="Calibri" panose="020F0502020204030204" pitchFamily="34" charset="0"/>
                  </a:rPr>
                  <a:t>Stress</a:t>
                </a:r>
                <a:endParaRPr lang="en-NZ" sz="3600" b="1">
                  <a:latin typeface="Calibri" panose="020F0502020204030204" pitchFamily="34" charset="0"/>
                  <a:ea typeface="Calibri" panose="020F0502020204030204" pitchFamily="34" charset="0"/>
                  <a:cs typeface="Calibri" panose="020F0502020204030204" pitchFamily="34" charset="0"/>
                </a:endParaRPr>
              </a:p>
            </p:txBody>
          </p:sp>
        </p:grpSp>
      </p:grpSp>
    </p:spTree>
    <p:extLst>
      <p:ext uri="{BB962C8B-B14F-4D97-AF65-F5344CB8AC3E}">
        <p14:creationId xmlns:p14="http://schemas.microsoft.com/office/powerpoint/2010/main" val="2720491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0957804-4503-ED07-7479-262E685528C2}"/>
              </a:ext>
            </a:extLst>
          </p:cNvPr>
          <p:cNvSpPr txBox="1"/>
          <p:nvPr/>
        </p:nvSpPr>
        <p:spPr>
          <a:xfrm>
            <a:off x="177843" y="400864"/>
            <a:ext cx="6499404" cy="830997"/>
          </a:xfrm>
          <a:prstGeom prst="rect">
            <a:avLst/>
          </a:prstGeom>
          <a:noFill/>
        </p:spPr>
        <p:txBody>
          <a:bodyPr wrap="square" lIns="108000" rIns="108000" rtlCol="0">
            <a:spAutoFit/>
          </a:bodyPr>
          <a:lstStyle/>
          <a:p>
            <a:pPr algn="ctr"/>
            <a:r>
              <a:rPr lang="en-US" altLang="ko-KR" sz="4800" b="1">
                <a:solidFill>
                  <a:srgbClr val="DE8D22"/>
                </a:solidFill>
                <a:cs typeface="Arial" pitchFamily="34" charset="0"/>
              </a:rPr>
              <a:t>02. Take Into Account</a:t>
            </a:r>
            <a:endParaRPr lang="ko-KR" altLang="en-US" sz="4800" b="1">
              <a:solidFill>
                <a:srgbClr val="DE8D22"/>
              </a:solidFill>
              <a:cs typeface="Arial" pitchFamily="34" charset="0"/>
            </a:endParaRPr>
          </a:p>
        </p:txBody>
      </p:sp>
      <p:sp>
        <p:nvSpPr>
          <p:cNvPr id="7" name="TextBox 6">
            <a:extLst>
              <a:ext uri="{FF2B5EF4-FFF2-40B4-BE49-F238E27FC236}">
                <a16:creationId xmlns:a16="http://schemas.microsoft.com/office/drawing/2014/main" id="{675F82F1-A0FF-3BCE-058A-D19948B86B77}"/>
              </a:ext>
            </a:extLst>
          </p:cNvPr>
          <p:cNvSpPr txBox="1"/>
          <p:nvPr/>
        </p:nvSpPr>
        <p:spPr>
          <a:xfrm>
            <a:off x="165121" y="1441982"/>
            <a:ext cx="11861757" cy="3308598"/>
          </a:xfrm>
          <a:prstGeom prst="rect">
            <a:avLst/>
          </a:prstGeom>
          <a:noFill/>
        </p:spPr>
        <p:txBody>
          <a:bodyPr wrap="square">
            <a:spAutoFit/>
          </a:bodyPr>
          <a:lstStyle/>
          <a:p>
            <a:pPr algn="l"/>
            <a:r>
              <a:rPr lang="en-US" sz="2800" b="1">
                <a:solidFill>
                  <a:srgbClr val="222222"/>
                </a:solidFill>
                <a:latin typeface="Calibri" panose="020F0502020204030204" pitchFamily="34" charset="0"/>
                <a:ea typeface="Calibri" panose="020F0502020204030204" pitchFamily="34" charset="0"/>
                <a:cs typeface="Calibri" panose="020F0502020204030204" pitchFamily="34" charset="0"/>
              </a:rPr>
              <a:t>We are on track to surpass a 2° C increase in temperature</a:t>
            </a:r>
          </a:p>
          <a:p>
            <a:pPr algn="l"/>
            <a:endParaRPr lang="en-NZ" sz="900" b="1" i="0" u="none" strike="noStrike" baseline="0">
              <a:solidFill>
                <a:srgbClr val="222222"/>
              </a:solidFill>
              <a:latin typeface="Calibri" panose="020F0502020204030204" pitchFamily="34" charset="0"/>
              <a:ea typeface="Calibri" panose="020F0502020204030204" pitchFamily="34" charset="0"/>
              <a:cs typeface="Calibri" panose="020F0502020204030204" pitchFamily="34" charset="0"/>
            </a:endParaRPr>
          </a:p>
          <a:p>
            <a:pPr marL="742950" lvl="1" indent="-285750">
              <a:buClr>
                <a:schemeClr val="accent1"/>
              </a:buClr>
              <a:buSzPct val="150000"/>
              <a:buFont typeface="Courier New" panose="02070309020205020404" pitchFamily="49" charset="0"/>
              <a:buChar char="o"/>
            </a:pPr>
            <a:r>
              <a:rPr lang="en-US" sz="2200">
                <a:solidFill>
                  <a:srgbClr val="222222"/>
                </a:solidFill>
                <a:latin typeface="Calibri" panose="020F0502020204030204" pitchFamily="34" charset="0"/>
                <a:ea typeface="Calibri" panose="020F0502020204030204" pitchFamily="34" charset="0"/>
                <a:cs typeface="Calibri" panose="020F0502020204030204" pitchFamily="34" charset="0"/>
              </a:rPr>
              <a:t>Estimates of the economic impact of climate change for Caribbean SIDS: </a:t>
            </a:r>
            <a:r>
              <a:rPr lang="en-US" sz="2200" b="1">
                <a:solidFill>
                  <a:srgbClr val="222222"/>
                </a:solidFill>
                <a:latin typeface="Calibri" panose="020F0502020204030204" pitchFamily="34" charset="0"/>
                <a:ea typeface="Calibri" panose="020F0502020204030204" pitchFamily="34" charset="0"/>
                <a:cs typeface="Calibri" panose="020F0502020204030204" pitchFamily="34" charset="0"/>
              </a:rPr>
              <a:t>higher than world average (&gt;5% of GDP/year)</a:t>
            </a:r>
            <a:r>
              <a:rPr lang="en-US" sz="2200">
                <a:solidFill>
                  <a:srgbClr val="222222"/>
                </a:solidFill>
                <a:latin typeface="Calibri" panose="020F0502020204030204" pitchFamily="34" charset="0"/>
                <a:ea typeface="Calibri" panose="020F0502020204030204" pitchFamily="34" charset="0"/>
                <a:cs typeface="Calibri" panose="020F0502020204030204" pitchFamily="34" charset="0"/>
              </a:rPr>
              <a:t>, with costs projected to surpass </a:t>
            </a:r>
            <a:r>
              <a:rPr lang="en-US" sz="2200" b="1">
                <a:solidFill>
                  <a:srgbClr val="222222"/>
                </a:solidFill>
                <a:latin typeface="Calibri" panose="020F0502020204030204" pitchFamily="34" charset="0"/>
                <a:ea typeface="Calibri" panose="020F0502020204030204" pitchFamily="34" charset="0"/>
                <a:cs typeface="Calibri" panose="020F0502020204030204" pitchFamily="34" charset="0"/>
              </a:rPr>
              <a:t>USD 22 billion per year by 2050</a:t>
            </a:r>
          </a:p>
          <a:p>
            <a:pPr marL="742950" lvl="1" indent="-285750">
              <a:buClr>
                <a:schemeClr val="accent1"/>
              </a:buClr>
              <a:buSzPct val="150000"/>
              <a:buFont typeface="Courier New" panose="02070309020205020404" pitchFamily="49" charset="0"/>
              <a:buChar char="o"/>
            </a:pPr>
            <a:endParaRPr lang="en-US" sz="900">
              <a:solidFill>
                <a:srgbClr val="222222"/>
              </a:solidFill>
              <a:latin typeface="Calibri" panose="020F0502020204030204" pitchFamily="34" charset="0"/>
              <a:ea typeface="Calibri" panose="020F0502020204030204" pitchFamily="34" charset="0"/>
              <a:cs typeface="Calibri" panose="020F0502020204030204" pitchFamily="34" charset="0"/>
            </a:endParaRPr>
          </a:p>
          <a:p>
            <a:pPr marL="742950" lvl="1" indent="-285750">
              <a:buClr>
                <a:schemeClr val="accent1"/>
              </a:buClr>
              <a:buSzPct val="150000"/>
              <a:buFont typeface="Courier New" panose="02070309020205020404" pitchFamily="49" charset="0"/>
              <a:buChar char="o"/>
            </a:pPr>
            <a:r>
              <a:rPr lang="en-US" sz="2200" b="1">
                <a:solidFill>
                  <a:srgbClr val="222222"/>
                </a:solidFill>
                <a:latin typeface="Calibri" panose="020F0502020204030204" pitchFamily="34" charset="0"/>
                <a:ea typeface="Calibri" panose="020F0502020204030204" pitchFamily="34" charset="0"/>
                <a:cs typeface="Calibri" panose="020F0502020204030204" pitchFamily="34" charset="0"/>
              </a:rPr>
              <a:t>10% of the current size of the Caribbean economy if adaptation measures are not </a:t>
            </a:r>
            <a:r>
              <a:rPr lang="en-US" sz="2200">
                <a:solidFill>
                  <a:srgbClr val="222222"/>
                </a:solidFill>
                <a:latin typeface="Calibri" panose="020F0502020204030204" pitchFamily="34" charset="0"/>
                <a:ea typeface="Calibri" panose="020F0502020204030204" pitchFamily="34" charset="0"/>
                <a:cs typeface="Calibri" panose="020F0502020204030204" pitchFamily="34" charset="0"/>
              </a:rPr>
              <a:t>successfully implemented</a:t>
            </a:r>
          </a:p>
          <a:p>
            <a:pPr marL="742950" lvl="1" indent="-285750">
              <a:buClr>
                <a:schemeClr val="accent1"/>
              </a:buClr>
              <a:buSzPct val="150000"/>
              <a:buFont typeface="Courier New" panose="02070309020205020404" pitchFamily="49" charset="0"/>
              <a:buChar char="o"/>
            </a:pPr>
            <a:endParaRPr lang="en-US" sz="900">
              <a:solidFill>
                <a:srgbClr val="222222"/>
              </a:solidFill>
              <a:latin typeface="Calibri" panose="020F0502020204030204" pitchFamily="34" charset="0"/>
              <a:ea typeface="Calibri" panose="020F0502020204030204" pitchFamily="34" charset="0"/>
              <a:cs typeface="Calibri" panose="020F0502020204030204" pitchFamily="34" charset="0"/>
            </a:endParaRPr>
          </a:p>
          <a:p>
            <a:pPr marL="742950" lvl="1" indent="-285750">
              <a:buClr>
                <a:schemeClr val="accent1"/>
              </a:buClr>
              <a:buSzPct val="150000"/>
              <a:buFont typeface="Courier New" panose="02070309020205020404" pitchFamily="49" charset="0"/>
              <a:buChar char="o"/>
            </a:pPr>
            <a:r>
              <a:rPr lang="en-US" sz="2200">
                <a:solidFill>
                  <a:srgbClr val="222222"/>
                </a:solidFill>
                <a:latin typeface="Calibri" panose="020F0502020204030204" pitchFamily="34" charset="0"/>
                <a:ea typeface="Calibri" panose="020F0502020204030204" pitchFamily="34" charset="0"/>
                <a:cs typeface="Calibri" panose="020F0502020204030204" pitchFamily="34" charset="0"/>
              </a:rPr>
              <a:t>Caribbean SIDS depend on external financial support to supplement the expenditures of national and local governments, which often have weak or volatile finances (i.e., high levels of public debt and low economic growth rates).</a:t>
            </a:r>
            <a:endParaRPr lang="en-US" sz="2000">
              <a:solidFill>
                <a:srgbClr val="222222"/>
              </a:solidFill>
              <a:latin typeface="Calibri" panose="020F0502020204030204" pitchFamily="34" charset="0"/>
              <a:ea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BFD521DB-ADAD-903C-00BC-A1A7411BDC0A}"/>
              </a:ext>
            </a:extLst>
          </p:cNvPr>
          <p:cNvSpPr/>
          <p:nvPr/>
        </p:nvSpPr>
        <p:spPr>
          <a:xfrm>
            <a:off x="-1" y="5257801"/>
            <a:ext cx="12192000" cy="1600199"/>
          </a:xfrm>
          <a:prstGeom prst="rect">
            <a:avLst/>
          </a:prstGeom>
          <a:solidFill>
            <a:srgbClr val="DE8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a:latin typeface="Calibri" panose="020F0502020204030204" pitchFamily="34" charset="0"/>
                <a:ea typeface="Calibri" panose="020F0502020204030204" pitchFamily="34" charset="0"/>
                <a:cs typeface="Calibri" panose="020F0502020204030204" pitchFamily="34" charset="0"/>
              </a:rPr>
              <a:t>With the 1</a:t>
            </a:r>
            <a:r>
              <a:rPr kumimoji="0" lang="en-NZ" sz="3600" b="1" i="0" u="none" strike="noStrike" kern="1200" cap="none" spc="0" normalizeH="0" baseline="0" noProof="0">
                <a:ln>
                  <a:noFill/>
                </a:ln>
                <a:solidFill>
                  <a:prstClr val="white"/>
                </a:solidFill>
                <a:effectLst/>
                <a:uLnTx/>
                <a:uFillTx/>
                <a:latin typeface="Calibri" panose="020F0502020204030204" pitchFamily="34" charset="0"/>
                <a:ea typeface="Calibri" panose="020F0502020204030204" pitchFamily="34" charset="0"/>
                <a:cs typeface="Calibri" panose="020F0502020204030204" pitchFamily="34" charset="0"/>
              </a:rPr>
              <a:t>°</a:t>
            </a:r>
            <a:r>
              <a:rPr lang="en-US" sz="3600" b="1">
                <a:latin typeface="Calibri" panose="020F0502020204030204" pitchFamily="34" charset="0"/>
                <a:ea typeface="Calibri" panose="020F0502020204030204" pitchFamily="34" charset="0"/>
                <a:cs typeface="Calibri" panose="020F0502020204030204" pitchFamily="34" charset="0"/>
              </a:rPr>
              <a:t>C increase the Caribbean is already incurring considerable costs to adapt to climate impacts, which often exceed their financial capacity</a:t>
            </a:r>
            <a:endParaRPr lang="en-US" sz="4000" b="1">
              <a:latin typeface="Calibri" panose="020F0502020204030204" pitchFamily="34" charset="0"/>
              <a:ea typeface="Calibri" panose="020F0502020204030204" pitchFamily="34" charset="0"/>
              <a:cs typeface="Calibri" panose="020F0502020204030204" pitchFamily="34" charset="0"/>
            </a:endParaRPr>
          </a:p>
        </p:txBody>
      </p:sp>
      <p:pic>
        <p:nvPicPr>
          <p:cNvPr id="11" name="Picture 4" descr="What Is The Effect Of Latitude On Temperature? - WorldAtlas">
            <a:extLst>
              <a:ext uri="{FF2B5EF4-FFF2-40B4-BE49-F238E27FC236}">
                <a16:creationId xmlns:a16="http://schemas.microsoft.com/office/drawing/2014/main" id="{0BE7D837-BA41-3B11-A916-A6D4A9270E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72750" y="0"/>
            <a:ext cx="3390898" cy="2095500"/>
          </a:xfrm>
          <a:prstGeom prst="cloud">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582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2BD8467-574F-CF8C-C70C-0E4C7D237986}"/>
              </a:ext>
            </a:extLst>
          </p:cNvPr>
          <p:cNvSpPr txBox="1"/>
          <p:nvPr/>
        </p:nvSpPr>
        <p:spPr>
          <a:xfrm>
            <a:off x="177843" y="400864"/>
            <a:ext cx="7392538" cy="830997"/>
          </a:xfrm>
          <a:prstGeom prst="rect">
            <a:avLst/>
          </a:prstGeom>
          <a:noFill/>
        </p:spPr>
        <p:txBody>
          <a:bodyPr wrap="square" lIns="108000" rIns="108000" rtlCol="0">
            <a:spAutoFit/>
          </a:bodyPr>
          <a:lstStyle/>
          <a:p>
            <a:pPr algn="ctr"/>
            <a:r>
              <a:rPr lang="en-US" altLang="ko-KR" sz="4800" b="1">
                <a:solidFill>
                  <a:srgbClr val="EF9E1B"/>
                </a:solidFill>
                <a:cs typeface="Arial" pitchFamily="34" charset="0"/>
              </a:rPr>
              <a:t>03. Take Regional Action</a:t>
            </a:r>
            <a:endParaRPr lang="ko-KR" altLang="en-US" sz="4800" b="1">
              <a:solidFill>
                <a:srgbClr val="EF9E1B"/>
              </a:solidFill>
              <a:cs typeface="Arial" pitchFamily="34" charset="0"/>
            </a:endParaRPr>
          </a:p>
        </p:txBody>
      </p:sp>
      <p:sp>
        <p:nvSpPr>
          <p:cNvPr id="10" name="Rectangle 9">
            <a:extLst>
              <a:ext uri="{FF2B5EF4-FFF2-40B4-BE49-F238E27FC236}">
                <a16:creationId xmlns:a16="http://schemas.microsoft.com/office/drawing/2014/main" id="{990EEF5D-98A5-4634-2B1E-269AACB59278}"/>
              </a:ext>
            </a:extLst>
          </p:cNvPr>
          <p:cNvSpPr/>
          <p:nvPr/>
        </p:nvSpPr>
        <p:spPr>
          <a:xfrm>
            <a:off x="0" y="4885661"/>
            <a:ext cx="12192000" cy="1855065"/>
          </a:xfrm>
          <a:prstGeom prst="rect">
            <a:avLst/>
          </a:prstGeom>
          <a:solidFill>
            <a:srgbClr val="EF9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a:latin typeface="Calibri" panose="020F0502020204030204" pitchFamily="34" charset="0"/>
                <a:ea typeface="Calibri" panose="020F0502020204030204" pitchFamily="34" charset="0"/>
                <a:cs typeface="Calibri" panose="020F0502020204030204" pitchFamily="34" charset="0"/>
              </a:rPr>
              <a:t>Build an evidence-based agriculture sector that can be sustainably financed to build food, nutrition, and livelihood security along a low-carbon/resilient developmental paradigm.</a:t>
            </a:r>
            <a:endParaRPr lang="en-US" sz="3600" b="1">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pic>
        <p:nvPicPr>
          <p:cNvPr id="4098" name="Picture 2" descr="Take action now rubber stamp Royalty Free Vector Image">
            <a:extLst>
              <a:ext uri="{FF2B5EF4-FFF2-40B4-BE49-F238E27FC236}">
                <a16:creationId xmlns:a16="http://schemas.microsoft.com/office/drawing/2014/main" id="{1263D7F3-C3B7-FCA5-F6A7-137F46A2CE1B}"/>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16795" b="75769" l="14000" r="91000">
                        <a14:foregroundMark x1="14000" y1="31410" x2="14000" y2="31410"/>
                        <a14:foregroundMark x1="83300" y1="16923" x2="83300" y2="16923"/>
                        <a14:foregroundMark x1="87800" y1="49872" x2="87800" y2="49872"/>
                        <a14:foregroundMark x1="72300" y1="32821" x2="72300" y2="32821"/>
                        <a14:foregroundMark x1="58000" y1="36154" x2="58000" y2="36154"/>
                        <a14:foregroundMark x1="41000" y1="36410" x2="41000" y2="36410"/>
                        <a14:foregroundMark x1="25500" y1="37949" x2="25500" y2="37949"/>
                        <a14:foregroundMark x1="19600" y1="75897" x2="19600" y2="75897"/>
                        <a14:foregroundMark x1="26400" y1="65000" x2="26400" y2="65000"/>
                        <a14:foregroundMark x1="29500" y1="60641" x2="29500" y2="60641"/>
                        <a14:foregroundMark x1="36800" y1="59615" x2="36800" y2="59615"/>
                        <a14:foregroundMark x1="40800" y1="58462" x2="40800" y2="58462"/>
                        <a14:foregroundMark x1="44700" y1="60641" x2="44700" y2="60641"/>
                        <a14:foregroundMark x1="53200" y1="56667" x2="53200" y2="56667"/>
                        <a14:foregroundMark x1="65000" y1="55641" x2="65000" y2="55641"/>
                        <a14:foregroundMark x1="67800" y1="53462" x2="67800" y2="53462"/>
                        <a14:foregroundMark x1="76600" y1="52692" x2="76600" y2="52692"/>
                        <a14:foregroundMark x1="91000" y1="59103" x2="91000" y2="59103"/>
                      </a14:backgroundRemoval>
                    </a14:imgEffect>
                  </a14:imgLayer>
                </a14:imgProps>
              </a:ext>
              <a:ext uri="{28A0092B-C50C-407E-A947-70E740481C1C}">
                <a14:useLocalDpi xmlns:a14="http://schemas.microsoft.com/office/drawing/2010/main" val="0"/>
              </a:ext>
            </a:extLst>
          </a:blip>
          <a:srcRect l="10599" t="12557" r="7469" b="22333"/>
          <a:stretch/>
        </p:blipFill>
        <p:spPr bwMode="auto">
          <a:xfrm>
            <a:off x="7270772" y="1334306"/>
            <a:ext cx="4921228" cy="305066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BE775AA7-41C8-5C2C-2B65-3416F2996748}"/>
              </a:ext>
            </a:extLst>
          </p:cNvPr>
          <p:cNvSpPr txBox="1"/>
          <p:nvPr/>
        </p:nvSpPr>
        <p:spPr>
          <a:xfrm>
            <a:off x="177842" y="1637317"/>
            <a:ext cx="7392538" cy="3031599"/>
          </a:xfrm>
          <a:prstGeom prst="rect">
            <a:avLst/>
          </a:prstGeom>
          <a:noFill/>
        </p:spPr>
        <p:txBody>
          <a:bodyPr wrap="square">
            <a:spAutoFit/>
          </a:bodyPr>
          <a:lstStyle/>
          <a:p>
            <a:pPr algn="l"/>
            <a:r>
              <a:rPr lang="en-US" sz="2800" b="1">
                <a:solidFill>
                  <a:srgbClr val="222222"/>
                </a:solidFill>
                <a:latin typeface="Calibri" panose="020F0502020204030204" pitchFamily="34" charset="0"/>
                <a:ea typeface="Calibri" panose="020F0502020204030204" pitchFamily="34" charset="0"/>
                <a:cs typeface="Calibri" panose="020F0502020204030204" pitchFamily="34" charset="0"/>
              </a:rPr>
              <a:t>Important Regional Initiatives</a:t>
            </a:r>
          </a:p>
          <a:p>
            <a:pPr algn="l"/>
            <a:endParaRPr lang="en-NZ" sz="900" b="1" i="0" u="none" strike="noStrike" baseline="0">
              <a:solidFill>
                <a:srgbClr val="222222"/>
              </a:solidFill>
              <a:latin typeface="Calibri" panose="020F0502020204030204" pitchFamily="34" charset="0"/>
              <a:ea typeface="Calibri" panose="020F0502020204030204" pitchFamily="34" charset="0"/>
              <a:cs typeface="Calibri" panose="020F0502020204030204" pitchFamily="34" charset="0"/>
            </a:endParaRPr>
          </a:p>
          <a:p>
            <a:pPr marL="742950" lvl="1" indent="-285750">
              <a:buClr>
                <a:schemeClr val="accent1"/>
              </a:buClr>
              <a:buSzPct val="150000"/>
              <a:buFont typeface="Courier New" panose="02070309020205020404" pitchFamily="49" charset="0"/>
              <a:buChar char="o"/>
            </a:pPr>
            <a:r>
              <a:rPr lang="en-US" sz="2200">
                <a:solidFill>
                  <a:srgbClr val="222222"/>
                </a:solidFill>
                <a:latin typeface="Calibri" panose="020F0502020204030204" pitchFamily="34" charset="0"/>
                <a:ea typeface="Calibri" panose="020F0502020204030204" pitchFamily="34" charset="0"/>
                <a:cs typeface="Calibri" panose="020F0502020204030204" pitchFamily="34" charset="0"/>
              </a:rPr>
              <a:t>CARICOM Regional Food and Nutrition Security Policy</a:t>
            </a:r>
          </a:p>
          <a:p>
            <a:pPr marL="742950" lvl="1" indent="-285750">
              <a:buClr>
                <a:schemeClr val="accent1"/>
              </a:buClr>
              <a:buSzPct val="150000"/>
              <a:buFont typeface="Courier New" panose="02070309020205020404" pitchFamily="49" charset="0"/>
              <a:buChar char="o"/>
            </a:pPr>
            <a:endParaRPr lang="en-US" sz="2200">
              <a:solidFill>
                <a:srgbClr val="222222"/>
              </a:solidFill>
              <a:latin typeface="Calibri" panose="020F0502020204030204" pitchFamily="34" charset="0"/>
              <a:ea typeface="Calibri" panose="020F0502020204030204" pitchFamily="34" charset="0"/>
              <a:cs typeface="Calibri" panose="020F0502020204030204" pitchFamily="34" charset="0"/>
            </a:endParaRPr>
          </a:p>
          <a:p>
            <a:pPr marL="742950" lvl="1" indent="-285750">
              <a:buClr>
                <a:schemeClr val="accent1"/>
              </a:buClr>
              <a:buSzPct val="150000"/>
              <a:buFont typeface="Courier New" panose="02070309020205020404" pitchFamily="49" charset="0"/>
              <a:buChar char="o"/>
            </a:pPr>
            <a:r>
              <a:rPr lang="en-US" sz="2200">
                <a:solidFill>
                  <a:srgbClr val="222222"/>
                </a:solidFill>
                <a:latin typeface="Calibri" panose="020F0502020204030204" pitchFamily="34" charset="0"/>
                <a:ea typeface="Calibri" panose="020F0502020204030204" pitchFamily="34" charset="0"/>
                <a:cs typeface="Calibri" panose="020F0502020204030204" pitchFamily="34" charset="0"/>
              </a:rPr>
              <a:t> 25% BY 2025 Reduction in the Regional Food Bill</a:t>
            </a:r>
          </a:p>
          <a:p>
            <a:pPr marL="742950" lvl="1" indent="-285750">
              <a:buClr>
                <a:schemeClr val="accent1"/>
              </a:buClr>
              <a:buSzPct val="150000"/>
              <a:buFont typeface="Courier New" panose="02070309020205020404" pitchFamily="49" charset="0"/>
              <a:buChar char="o"/>
            </a:pPr>
            <a:endParaRPr lang="en-US" sz="2200">
              <a:solidFill>
                <a:srgbClr val="222222"/>
              </a:solidFill>
              <a:latin typeface="Calibri" panose="020F0502020204030204" pitchFamily="34" charset="0"/>
              <a:ea typeface="Calibri" panose="020F0502020204030204" pitchFamily="34" charset="0"/>
              <a:cs typeface="Calibri" panose="020F0502020204030204" pitchFamily="34" charset="0"/>
            </a:endParaRPr>
          </a:p>
          <a:p>
            <a:pPr marL="742950" lvl="1" indent="-285750">
              <a:buClr>
                <a:schemeClr val="accent1"/>
              </a:buClr>
              <a:buSzPct val="150000"/>
              <a:buFont typeface="Courier New" panose="02070309020205020404" pitchFamily="49" charset="0"/>
              <a:buChar char="o"/>
            </a:pPr>
            <a:r>
              <a:rPr lang="en-US" sz="2200">
                <a:solidFill>
                  <a:srgbClr val="222222"/>
                </a:solidFill>
                <a:latin typeface="Calibri" panose="020F0502020204030204" pitchFamily="34" charset="0"/>
                <a:ea typeface="Calibri" panose="020F0502020204030204" pitchFamily="34" charset="0"/>
                <a:cs typeface="Calibri" panose="020F0502020204030204" pitchFamily="34" charset="0"/>
              </a:rPr>
              <a:t>First Green Climate Fund Readiness Project focused on “Strengthening the foundation for a climate responsive agricultural sector in the Caribbean”</a:t>
            </a:r>
          </a:p>
        </p:txBody>
      </p:sp>
    </p:spTree>
    <p:extLst>
      <p:ext uri="{BB962C8B-B14F-4D97-AF65-F5344CB8AC3E}">
        <p14:creationId xmlns:p14="http://schemas.microsoft.com/office/powerpoint/2010/main" val="2882019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8">
            <a:extLst>
              <a:ext uri="{FF2B5EF4-FFF2-40B4-BE49-F238E27FC236}">
                <a16:creationId xmlns:a16="http://schemas.microsoft.com/office/drawing/2014/main" id="{C96C8BAF-68F3-4B78-B238-35DF5D8656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10">
            <a:extLst>
              <a:ext uri="{FF2B5EF4-FFF2-40B4-BE49-F238E27FC236}">
                <a16:creationId xmlns:a16="http://schemas.microsoft.com/office/drawing/2014/main" id="{4F4CD6D0-5A87-4BA2-A13A-0E40511C3C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4774" y="699565"/>
            <a:ext cx="3553132" cy="5156200"/>
            <a:chOff x="7807230" y="2012810"/>
            <a:chExt cx="3251252" cy="3459865"/>
          </a:xfrm>
        </p:grpSpPr>
        <p:sp>
          <p:nvSpPr>
            <p:cNvPr id="12" name="Rectangle 11">
              <a:extLst>
                <a:ext uri="{FF2B5EF4-FFF2-40B4-BE49-F238E27FC236}">
                  <a16:creationId xmlns:a16="http://schemas.microsoft.com/office/drawing/2014/main" id="{5877EAC0-2063-444D-8EE9-72FED2E03B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C155BF8-661A-4F4A-B4EC-923105C692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2" name="Picture 6" descr="Take Note - Openclipart">
            <a:extLst>
              <a:ext uri="{FF2B5EF4-FFF2-40B4-BE49-F238E27FC236}">
                <a16:creationId xmlns:a16="http://schemas.microsoft.com/office/drawing/2014/main" id="{EC7E2A92-98C9-7594-3A8D-A299F4116B4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06568" y="1684929"/>
            <a:ext cx="3209544" cy="3185472"/>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Group 14">
            <a:extLst>
              <a:ext uri="{FF2B5EF4-FFF2-40B4-BE49-F238E27FC236}">
                <a16:creationId xmlns:a16="http://schemas.microsoft.com/office/drawing/2014/main" id="{E9537076-EF48-4F72-9164-FD8260D550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319434" y="699565"/>
            <a:ext cx="3553132" cy="5156200"/>
            <a:chOff x="7807230" y="2012810"/>
            <a:chExt cx="3251252" cy="3459865"/>
          </a:xfrm>
        </p:grpSpPr>
        <p:sp>
          <p:nvSpPr>
            <p:cNvPr id="16" name="Rectangle 15">
              <a:extLst>
                <a:ext uri="{FF2B5EF4-FFF2-40B4-BE49-F238E27FC236}">
                  <a16:creationId xmlns:a16="http://schemas.microsoft.com/office/drawing/2014/main" id="{689673CB-C48B-4D05-B6E4-B88CD5BAA0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96C31A20-B341-476E-8C04-A26C87E149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9" name="Group 18">
            <a:extLst>
              <a:ext uri="{FF2B5EF4-FFF2-40B4-BE49-F238E27FC236}">
                <a16:creationId xmlns:a16="http://schemas.microsoft.com/office/drawing/2014/main" id="{6EFC3492-86BD-4D75-B5B4-C2DBFE0BD1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04093" y="699565"/>
            <a:ext cx="3553132" cy="5156200"/>
            <a:chOff x="7807230" y="2012810"/>
            <a:chExt cx="3251252" cy="3459865"/>
          </a:xfrm>
        </p:grpSpPr>
        <p:sp>
          <p:nvSpPr>
            <p:cNvPr id="20" name="Rectangle 19">
              <a:extLst>
                <a:ext uri="{FF2B5EF4-FFF2-40B4-BE49-F238E27FC236}">
                  <a16:creationId xmlns:a16="http://schemas.microsoft.com/office/drawing/2014/main" id="{F72E5074-2516-4705-BFF1-F508394A0A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2259E4C-F24C-4180-AEC3-76255D535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4" name="Picture 2" descr="TAKE INTO ACCOUNT: Synonyms and Related Words. What is Another Word for  TAKE INTO ACCOUNT? - GrammarTOP.com">
            <a:extLst>
              <a:ext uri="{FF2B5EF4-FFF2-40B4-BE49-F238E27FC236}">
                <a16:creationId xmlns:a16="http://schemas.microsoft.com/office/drawing/2014/main" id="{1BA46DF5-466A-4527-0202-8A21B588F03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623" t="22253" r="23351" b="23784"/>
          <a:stretch/>
        </p:blipFill>
        <p:spPr bwMode="auto">
          <a:xfrm>
            <a:off x="4465887" y="2376033"/>
            <a:ext cx="3209544" cy="180326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Take action now rubber stamp Royalty Free Vector Image">
            <a:extLst>
              <a:ext uri="{FF2B5EF4-FFF2-40B4-BE49-F238E27FC236}">
                <a16:creationId xmlns:a16="http://schemas.microsoft.com/office/drawing/2014/main" id="{432D9007-8CBC-B4AF-D06B-772325FCC413}"/>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16795" b="75769" l="14000" r="91000">
                        <a14:foregroundMark x1="14000" y1="31410" x2="14000" y2="31410"/>
                        <a14:foregroundMark x1="83300" y1="16923" x2="83300" y2="16923"/>
                        <a14:foregroundMark x1="87800" y1="49872" x2="87800" y2="49872"/>
                        <a14:foregroundMark x1="72300" y1="32821" x2="72300" y2="32821"/>
                        <a14:foregroundMark x1="58000" y1="36154" x2="58000" y2="36154"/>
                        <a14:foregroundMark x1="41000" y1="36410" x2="41000" y2="36410"/>
                        <a14:foregroundMark x1="25500" y1="37949" x2="25500" y2="37949"/>
                        <a14:foregroundMark x1="19600" y1="75897" x2="19600" y2="75897"/>
                        <a14:foregroundMark x1="26400" y1="65000" x2="26400" y2="65000"/>
                        <a14:foregroundMark x1="29500" y1="60641" x2="29500" y2="60641"/>
                        <a14:foregroundMark x1="36800" y1="59615" x2="36800" y2="59615"/>
                        <a14:foregroundMark x1="40800" y1="58462" x2="40800" y2="58462"/>
                        <a14:foregroundMark x1="44700" y1="60641" x2="44700" y2="60641"/>
                        <a14:foregroundMark x1="53200" y1="56667" x2="53200" y2="56667"/>
                        <a14:foregroundMark x1="65000" y1="55641" x2="65000" y2="55641"/>
                        <a14:foregroundMark x1="67800" y1="53462" x2="67800" y2="53462"/>
                        <a14:foregroundMark x1="76600" y1="52692" x2="76600" y2="52692"/>
                        <a14:foregroundMark x1="91000" y1="59103" x2="91000" y2="59103"/>
                      </a14:backgroundRemoval>
                    </a14:imgEffect>
                  </a14:imgLayer>
                </a14:imgProps>
              </a:ext>
              <a:ext uri="{28A0092B-C50C-407E-A947-70E740481C1C}">
                <a14:useLocalDpi xmlns:a14="http://schemas.microsoft.com/office/drawing/2010/main" val="0"/>
              </a:ext>
            </a:extLst>
          </a:blip>
          <a:srcRect l="10599" t="12557" r="7469" b="22333"/>
          <a:stretch/>
        </p:blipFill>
        <p:spPr bwMode="auto">
          <a:xfrm>
            <a:off x="8278283" y="2282942"/>
            <a:ext cx="3209544" cy="19894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3177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2BD8467-574F-CF8C-C70C-0E4C7D237986}"/>
              </a:ext>
            </a:extLst>
          </p:cNvPr>
          <p:cNvSpPr txBox="1"/>
          <p:nvPr/>
        </p:nvSpPr>
        <p:spPr>
          <a:xfrm>
            <a:off x="177843" y="400864"/>
            <a:ext cx="10437148" cy="830997"/>
          </a:xfrm>
          <a:prstGeom prst="rect">
            <a:avLst/>
          </a:prstGeom>
          <a:noFill/>
        </p:spPr>
        <p:txBody>
          <a:bodyPr wrap="square" lIns="108000" rIns="108000" rtlCol="0">
            <a:spAutoFit/>
          </a:bodyPr>
          <a:lstStyle/>
          <a:p>
            <a:pPr algn="ctr"/>
            <a:r>
              <a:rPr lang="en-US" altLang="ko-KR" sz="4800" b="1">
                <a:solidFill>
                  <a:srgbClr val="EF9E1B"/>
                </a:solidFill>
                <a:cs typeface="Arial" pitchFamily="34" charset="0"/>
              </a:rPr>
              <a:t>Take This Summary- Profile Logic</a:t>
            </a:r>
            <a:endParaRPr lang="ko-KR" altLang="en-US" sz="4800" b="1">
              <a:solidFill>
                <a:srgbClr val="EF9E1B"/>
              </a:solidFill>
              <a:cs typeface="Arial" pitchFamily="34" charset="0"/>
            </a:endParaRPr>
          </a:p>
        </p:txBody>
      </p:sp>
      <p:sp>
        <p:nvSpPr>
          <p:cNvPr id="10" name="Rectangle 9">
            <a:extLst>
              <a:ext uri="{FF2B5EF4-FFF2-40B4-BE49-F238E27FC236}">
                <a16:creationId xmlns:a16="http://schemas.microsoft.com/office/drawing/2014/main" id="{990EEF5D-98A5-4634-2B1E-269AACB59278}"/>
              </a:ext>
            </a:extLst>
          </p:cNvPr>
          <p:cNvSpPr/>
          <p:nvPr/>
        </p:nvSpPr>
        <p:spPr>
          <a:xfrm>
            <a:off x="214427" y="1573934"/>
            <a:ext cx="11763145" cy="4369665"/>
          </a:xfrm>
          <a:prstGeom prst="rect">
            <a:avLst/>
          </a:prstGeom>
          <a:solidFill>
            <a:srgbClr val="EF9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r>
              <a:rPr lang="en-TT" sz="2800"/>
              <a:t>An unprecedented climate-related impact on agriculture, which can render the sector as an “unreliable” developmental pillar, therefore emphasizing the urgency for strategic regional action to systematically build climate resilience in the agriculture sector as a foundation for securing food, nutrition, and livelihood security.</a:t>
            </a:r>
            <a:endParaRPr lang="en-US" sz="2800" b="1">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61142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3" descr="A hand touching a small plant">
            <a:extLst>
              <a:ext uri="{FF2B5EF4-FFF2-40B4-BE49-F238E27FC236}">
                <a16:creationId xmlns:a16="http://schemas.microsoft.com/office/drawing/2014/main" id="{C03C91E7-22EE-7DB2-0ABE-4ABD3E39A583}"/>
              </a:ext>
            </a:extLst>
          </p:cNvPr>
          <p:cNvPicPr>
            <a:picLocks noChangeAspect="1"/>
          </p:cNvPicPr>
          <p:nvPr/>
        </p:nvPicPr>
        <p:blipFill rotWithShape="1">
          <a:blip r:embed="rId2"/>
          <a:srcRect l="26558" r="-1" b="-1"/>
          <a:stretch/>
        </p:blipFill>
        <p:spPr>
          <a:xfrm>
            <a:off x="4646383" y="10"/>
            <a:ext cx="7545616" cy="6857990"/>
          </a:xfrm>
          <a:prstGeom prst="rect">
            <a:avLst/>
          </a:prstGeom>
        </p:spPr>
      </p:pic>
      <p:sp>
        <p:nvSpPr>
          <p:cNvPr id="2" name="Title 1"/>
          <p:cNvSpPr>
            <a:spLocks noGrp="1"/>
          </p:cNvSpPr>
          <p:nvPr>
            <p:ph type="ctrTitle"/>
          </p:nvPr>
        </p:nvSpPr>
        <p:spPr>
          <a:xfrm>
            <a:off x="-2" y="2190750"/>
            <a:ext cx="4646383" cy="3307543"/>
          </a:xfrm>
        </p:spPr>
        <p:txBody>
          <a:bodyPr>
            <a:normAutofit fontScale="90000"/>
          </a:bodyPr>
          <a:lstStyle/>
          <a:p>
            <a:r>
              <a:rPr lang="en-US" sz="4800" b="1">
                <a:latin typeface="Calibri" panose="020F0502020204030204" pitchFamily="34" charset="0"/>
                <a:cs typeface="Calibri" panose="020F0502020204030204" pitchFamily="34" charset="0"/>
              </a:rPr>
              <a:t>“Strengthening the foundation for a climate responsive agricultural sector in the Caribbean”</a:t>
            </a:r>
          </a:p>
        </p:txBody>
      </p:sp>
      <p:pic>
        <p:nvPicPr>
          <p:cNvPr id="5" name="Picture 4" descr="Logo&#10;&#10;Description automatically generated">
            <a:extLst>
              <a:ext uri="{FF2B5EF4-FFF2-40B4-BE49-F238E27FC236}">
                <a16:creationId xmlns:a16="http://schemas.microsoft.com/office/drawing/2014/main" id="{0DC3AC5D-4C2B-4387-0C0A-102F5A9E57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744" y="354207"/>
            <a:ext cx="2133601" cy="848852"/>
          </a:xfrm>
          <a:prstGeom prst="rect">
            <a:avLst/>
          </a:prstGeom>
        </p:spPr>
      </p:pic>
      <p:grpSp>
        <p:nvGrpSpPr>
          <p:cNvPr id="6" name="Group 5">
            <a:extLst>
              <a:ext uri="{FF2B5EF4-FFF2-40B4-BE49-F238E27FC236}">
                <a16:creationId xmlns:a16="http://schemas.microsoft.com/office/drawing/2014/main" id="{02F8DA55-5470-ABFA-F733-38E32B80459F}"/>
              </a:ext>
            </a:extLst>
          </p:cNvPr>
          <p:cNvGrpSpPr/>
          <p:nvPr/>
        </p:nvGrpSpPr>
        <p:grpSpPr>
          <a:xfrm>
            <a:off x="2685140" y="307715"/>
            <a:ext cx="1808366" cy="1129122"/>
            <a:chOff x="2437490" y="1737903"/>
            <a:chExt cx="1808366" cy="1129122"/>
          </a:xfrm>
        </p:grpSpPr>
        <p:pic>
          <p:nvPicPr>
            <p:cNvPr id="8194" name="Picture 2">
              <a:extLst>
                <a:ext uri="{FF2B5EF4-FFF2-40B4-BE49-F238E27FC236}">
                  <a16:creationId xmlns:a16="http://schemas.microsoft.com/office/drawing/2014/main" id="{11BB4461-5597-3F4A-69BB-AA38A227E0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7490" y="1737903"/>
              <a:ext cx="925354" cy="925354"/>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a:extLst>
                <a:ext uri="{FF2B5EF4-FFF2-40B4-BE49-F238E27FC236}">
                  <a16:creationId xmlns:a16="http://schemas.microsoft.com/office/drawing/2014/main" id="{366DD4F0-2249-71B8-1DC2-584D85DF8308}"/>
                </a:ext>
              </a:extLst>
            </p:cNvPr>
            <p:cNvPicPr>
              <a:picLocks noChangeAspect="1" noChangeArrowheads="1"/>
            </p:cNvPicPr>
            <p:nvPr/>
          </p:nvPicPr>
          <p:blipFill>
            <a:blip r:embed="rId5">
              <a:lum bright="70000" contrast="-70000"/>
              <a:extLst>
                <a:ext uri="{28A0092B-C50C-407E-A947-70E740481C1C}">
                  <a14:useLocalDpi xmlns:a14="http://schemas.microsoft.com/office/drawing/2010/main" val="0"/>
                </a:ext>
              </a:extLst>
            </a:blip>
            <a:srcRect/>
            <a:stretch>
              <a:fillRect/>
            </a:stretch>
          </p:blipFill>
          <p:spPr bwMode="auto">
            <a:xfrm>
              <a:off x="3444803" y="2314575"/>
              <a:ext cx="801053" cy="55245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09857222"/>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7316481C-0A49-4796-812B-0D64F063B7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A5271697-90F1-4A23-8EF2-0179F2EAF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3" name="Group 22">
            <a:extLst>
              <a:ext uri="{FF2B5EF4-FFF2-40B4-BE49-F238E27FC236}">
                <a16:creationId xmlns:a16="http://schemas.microsoft.com/office/drawing/2014/main" id="{0924561D-756D-410B-973A-E68C2552C20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7763256" y="73152"/>
            <a:chExt cx="1178966" cy="232963"/>
          </a:xfrm>
        </p:grpSpPr>
        <p:sp>
          <p:nvSpPr>
            <p:cNvPr id="24" name="Rectangle 64">
              <a:extLst>
                <a:ext uri="{FF2B5EF4-FFF2-40B4-BE49-F238E27FC236}">
                  <a16:creationId xmlns:a16="http://schemas.microsoft.com/office/drawing/2014/main" id="{77AF0971-0074-4E4E-9318-C1990C6FF2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66">
              <a:extLst>
                <a:ext uri="{FF2B5EF4-FFF2-40B4-BE49-F238E27FC236}">
                  <a16:creationId xmlns:a16="http://schemas.microsoft.com/office/drawing/2014/main" id="{0849707A-24B1-45E4-8493-5DC15C5782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64">
              <a:extLst>
                <a:ext uri="{FF2B5EF4-FFF2-40B4-BE49-F238E27FC236}">
                  <a16:creationId xmlns:a16="http://schemas.microsoft.com/office/drawing/2014/main" id="{E0FFD705-F03C-46B0-ABB9-3C24E0931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66">
              <a:extLst>
                <a:ext uri="{FF2B5EF4-FFF2-40B4-BE49-F238E27FC236}">
                  <a16:creationId xmlns:a16="http://schemas.microsoft.com/office/drawing/2014/main" id="{520B12C0-88D0-4F6F-9F29-38E4D1D610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64">
              <a:extLst>
                <a:ext uri="{FF2B5EF4-FFF2-40B4-BE49-F238E27FC236}">
                  <a16:creationId xmlns:a16="http://schemas.microsoft.com/office/drawing/2014/main" id="{DEDD5A45-3641-4FE7-8375-EECF2DC9D0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66">
              <a:extLst>
                <a:ext uri="{FF2B5EF4-FFF2-40B4-BE49-F238E27FC236}">
                  <a16:creationId xmlns:a16="http://schemas.microsoft.com/office/drawing/2014/main" id="{89BF55CA-60FC-479D-A85E-48626FC135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64">
              <a:extLst>
                <a:ext uri="{FF2B5EF4-FFF2-40B4-BE49-F238E27FC236}">
                  <a16:creationId xmlns:a16="http://schemas.microsoft.com/office/drawing/2014/main" id="{5AFBE5BF-E87A-408F-BBBD-44C3D04C04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66">
              <a:extLst>
                <a:ext uri="{FF2B5EF4-FFF2-40B4-BE49-F238E27FC236}">
                  <a16:creationId xmlns:a16="http://schemas.microsoft.com/office/drawing/2014/main" id="{1C27CF92-D148-45C8-88B6-F450B63DF1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64">
              <a:extLst>
                <a:ext uri="{FF2B5EF4-FFF2-40B4-BE49-F238E27FC236}">
                  <a16:creationId xmlns:a16="http://schemas.microsoft.com/office/drawing/2014/main" id="{51CA2232-D147-480C-B1EE-665EE6ACC7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Rectangle 66">
              <a:extLst>
                <a:ext uri="{FF2B5EF4-FFF2-40B4-BE49-F238E27FC236}">
                  <a16:creationId xmlns:a16="http://schemas.microsoft.com/office/drawing/2014/main" id="{7E67D92D-1CA9-43CE-8150-DF504F2BF0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64">
              <a:extLst>
                <a:ext uri="{FF2B5EF4-FFF2-40B4-BE49-F238E27FC236}">
                  <a16:creationId xmlns:a16="http://schemas.microsoft.com/office/drawing/2014/main" id="{7B273169-B674-4C50-A14D-A943B99792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66">
              <a:extLst>
                <a:ext uri="{FF2B5EF4-FFF2-40B4-BE49-F238E27FC236}">
                  <a16:creationId xmlns:a16="http://schemas.microsoft.com/office/drawing/2014/main" id="{DF6183FA-653E-4533-9A0B-D249EC0B15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Rectangle 64">
              <a:extLst>
                <a:ext uri="{FF2B5EF4-FFF2-40B4-BE49-F238E27FC236}">
                  <a16:creationId xmlns:a16="http://schemas.microsoft.com/office/drawing/2014/main" id="{A82EFE58-AAB0-4925-A176-6FF36BF878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Rectangle 66">
              <a:extLst>
                <a:ext uri="{FF2B5EF4-FFF2-40B4-BE49-F238E27FC236}">
                  <a16:creationId xmlns:a16="http://schemas.microsoft.com/office/drawing/2014/main" id="{3122AE75-4DBB-4E14-B0CA-DD1EAD89C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64">
              <a:extLst>
                <a:ext uri="{FF2B5EF4-FFF2-40B4-BE49-F238E27FC236}">
                  <a16:creationId xmlns:a16="http://schemas.microsoft.com/office/drawing/2014/main" id="{4ED7E672-90FC-4E8C-9C43-3AAE391C6C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66">
              <a:extLst>
                <a:ext uri="{FF2B5EF4-FFF2-40B4-BE49-F238E27FC236}">
                  <a16:creationId xmlns:a16="http://schemas.microsoft.com/office/drawing/2014/main" id="{A5C0019E-5136-4C5E-A223-1E1717FD47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Rectangle 64">
              <a:extLst>
                <a:ext uri="{FF2B5EF4-FFF2-40B4-BE49-F238E27FC236}">
                  <a16:creationId xmlns:a16="http://schemas.microsoft.com/office/drawing/2014/main" id="{29705F60-CFE6-47C5-96E5-05E7731FC8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Rectangle 66">
              <a:extLst>
                <a:ext uri="{FF2B5EF4-FFF2-40B4-BE49-F238E27FC236}">
                  <a16:creationId xmlns:a16="http://schemas.microsoft.com/office/drawing/2014/main" id="{090E047C-18BC-4180-8D10-9F18F517BA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Rectangle 64">
              <a:extLst>
                <a:ext uri="{FF2B5EF4-FFF2-40B4-BE49-F238E27FC236}">
                  <a16:creationId xmlns:a16="http://schemas.microsoft.com/office/drawing/2014/main" id="{A153194A-C8B1-46DB-9C6B-9847B06FAE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Rectangle 66">
              <a:extLst>
                <a:ext uri="{FF2B5EF4-FFF2-40B4-BE49-F238E27FC236}">
                  <a16:creationId xmlns:a16="http://schemas.microsoft.com/office/drawing/2014/main" id="{5C0235EA-4E98-43EA-9AAE-2BD893DEAF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5" name="Rectangle 44">
            <a:extLst>
              <a:ext uri="{FF2B5EF4-FFF2-40B4-BE49-F238E27FC236}">
                <a16:creationId xmlns:a16="http://schemas.microsoft.com/office/drawing/2014/main" id="{D9F5512A-48E1-4C07-B75E-3CCC517B6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650"/>
            <a:ext cx="606972" cy="3624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7CEACFEA-EBF2-8483-4E0B-4BF7989C475A}"/>
              </a:ext>
            </a:extLst>
          </p:cNvPr>
          <p:cNvSpPr/>
          <p:nvPr/>
        </p:nvSpPr>
        <p:spPr>
          <a:xfrm>
            <a:off x="11582400" y="6418728"/>
            <a:ext cx="233082" cy="3447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Content Placeholder 1">
            <a:extLst>
              <a:ext uri="{FF2B5EF4-FFF2-40B4-BE49-F238E27FC236}">
                <a16:creationId xmlns:a16="http://schemas.microsoft.com/office/drawing/2014/main" id="{B821DB8D-E35B-09C7-0E8E-D88FE8B23C04}"/>
              </a:ext>
            </a:extLst>
          </p:cNvPr>
          <p:cNvSpPr txBox="1">
            <a:spLocks/>
          </p:cNvSpPr>
          <p:nvPr/>
        </p:nvSpPr>
        <p:spPr>
          <a:xfrm>
            <a:off x="1297456" y="946290"/>
            <a:ext cx="10894544" cy="460648"/>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200" b="1">
                <a:solidFill>
                  <a:srgbClr val="004379"/>
                </a:solidFill>
                <a:latin typeface="Calibri" panose="020F0502020204030204" pitchFamily="34" charset="0"/>
                <a:ea typeface="Calibri" panose="020F0502020204030204" pitchFamily="34" charset="0"/>
                <a:cs typeface="Calibri" panose="020F0502020204030204" pitchFamily="34" charset="0"/>
              </a:rPr>
              <a:t>Barriers to Adapt &amp; Mitigate Climate Change</a:t>
            </a:r>
          </a:p>
        </p:txBody>
      </p:sp>
      <p:sp>
        <p:nvSpPr>
          <p:cNvPr id="11" name="Content Placeholder 4">
            <a:extLst>
              <a:ext uri="{FF2B5EF4-FFF2-40B4-BE49-F238E27FC236}">
                <a16:creationId xmlns:a16="http://schemas.microsoft.com/office/drawing/2014/main" id="{FE2419D3-92FA-2AF8-99A6-194C22AE82B9}"/>
              </a:ext>
            </a:extLst>
          </p:cNvPr>
          <p:cNvSpPr txBox="1">
            <a:spLocks/>
          </p:cNvSpPr>
          <p:nvPr/>
        </p:nvSpPr>
        <p:spPr>
          <a:xfrm>
            <a:off x="766188" y="1390974"/>
            <a:ext cx="11266593" cy="544300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ltLang="ko-KR" sz="2000" b="1">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Inconsistent data collection and storage </a:t>
            </a:r>
            <a:r>
              <a:rPr lang="en-US" altLang="ko-KR" sz="200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(meteorological and agricultural) continues to affect the ability to  understand the impact of the changes on agricultural productivity, forecast the changes and develop appropriate strategies and time interventions.</a:t>
            </a:r>
          </a:p>
          <a:p>
            <a:pPr marL="285750" indent="-285750">
              <a:buFont typeface="Arial" panose="020B0604020202020204" pitchFamily="34" charset="0"/>
              <a:buChar char="•"/>
            </a:pPr>
            <a:endParaRPr lang="en-US" altLang="ko-KR" sz="110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altLang="ko-KR" sz="2000" b="1">
                <a:solidFill>
                  <a:schemeClr val="tx1"/>
                </a:solidFill>
                <a:latin typeface="Calibri" panose="020F0502020204030204" pitchFamily="34" charset="0"/>
                <a:ea typeface="Calibri" panose="020F0502020204030204" pitchFamily="34" charset="0"/>
                <a:cs typeface="Calibri" panose="020F0502020204030204" pitchFamily="34" charset="0"/>
              </a:rPr>
              <a:t>Weak linkages among current institutions </a:t>
            </a:r>
            <a:r>
              <a:rPr lang="en-US" altLang="ko-KR" sz="2000">
                <a:solidFill>
                  <a:schemeClr val="tx1"/>
                </a:solidFill>
                <a:latin typeface="Calibri" panose="020F0502020204030204" pitchFamily="34" charset="0"/>
                <a:ea typeface="Calibri" panose="020F0502020204030204" pitchFamily="34" charset="0"/>
                <a:cs typeface="Calibri" panose="020F0502020204030204" pitchFamily="34" charset="0"/>
              </a:rPr>
              <a:t>have resulted in fragmentation, uncoordinated efforts and the ability to integrate the results to achieve a more comprehensive response to the challenge of climate change.</a:t>
            </a:r>
          </a:p>
          <a:p>
            <a:pPr marL="285750" indent="-285750">
              <a:buFont typeface="Arial" panose="020B0604020202020204" pitchFamily="34" charset="0"/>
              <a:buChar char="•"/>
            </a:pPr>
            <a:endParaRPr lang="en-US" altLang="ko-KR" sz="110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altLang="ko-KR" sz="2000" b="1">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Lack of Science-based policies for the implementation of climate change adaptation</a:t>
            </a:r>
            <a:r>
              <a:rPr lang="en-US" altLang="ko-KR" sz="200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strategies which also take climate variability into consideration</a:t>
            </a:r>
          </a:p>
          <a:p>
            <a:pPr marL="285750" indent="-285750">
              <a:buFont typeface="Arial" panose="020B0604020202020204" pitchFamily="34" charset="0"/>
              <a:buChar char="•"/>
            </a:pPr>
            <a:endParaRPr lang="en-US" altLang="ko-KR" sz="110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altLang="ko-KR" sz="2000" b="1">
                <a:solidFill>
                  <a:schemeClr val="tx1"/>
                </a:solidFill>
                <a:latin typeface="Calibri" panose="020F0502020204030204" pitchFamily="34" charset="0"/>
                <a:ea typeface="Calibri" panose="020F0502020204030204" pitchFamily="34" charset="0"/>
                <a:cs typeface="Calibri" panose="020F0502020204030204" pitchFamily="34" charset="0"/>
              </a:rPr>
              <a:t>Limited empirical evidence </a:t>
            </a:r>
            <a:r>
              <a:rPr lang="en-US" altLang="ko-KR" sz="2000">
                <a:solidFill>
                  <a:schemeClr val="tx1"/>
                </a:solidFill>
                <a:latin typeface="Calibri" panose="020F0502020204030204" pitchFamily="34" charset="0"/>
                <a:ea typeface="Calibri" panose="020F0502020204030204" pitchFamily="34" charset="0"/>
                <a:cs typeface="Calibri" panose="020F0502020204030204" pitchFamily="34" charset="0"/>
              </a:rPr>
              <a:t>of the impact of climate change on agriculture in the Region</a:t>
            </a:r>
          </a:p>
          <a:p>
            <a:pPr marL="285750" indent="-285750">
              <a:buFont typeface="Arial" panose="020B0604020202020204" pitchFamily="34" charset="0"/>
              <a:buChar char="•"/>
            </a:pPr>
            <a:endParaRPr lang="en-US" altLang="ko-KR" sz="110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altLang="ko-KR" sz="2000" b="1">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Inadequate research </a:t>
            </a:r>
            <a:r>
              <a:rPr lang="en-US" altLang="ko-KR" sz="2000" b="1" err="1">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programmes</a:t>
            </a:r>
            <a:r>
              <a:rPr lang="en-US" altLang="ko-KR" sz="2000" b="1">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a:t>
            </a:r>
            <a:r>
              <a:rPr lang="en-US" altLang="ko-KR" sz="200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to develop adaptation technologies and practices that will enhance the Region’s ability to attain Food and Nutrition Security Goals</a:t>
            </a:r>
          </a:p>
          <a:p>
            <a:pPr marL="285750" indent="-285750">
              <a:buFont typeface="Arial" panose="020B0604020202020204" pitchFamily="34" charset="0"/>
              <a:buChar char="•"/>
            </a:pPr>
            <a:endParaRPr lang="en-US" altLang="ko-KR" sz="110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altLang="ko-KR" sz="2000" b="1">
                <a:solidFill>
                  <a:schemeClr val="tx1"/>
                </a:solidFill>
                <a:latin typeface="Calibri" panose="020F0502020204030204" pitchFamily="34" charset="0"/>
                <a:cs typeface="Calibri" panose="020F0502020204030204" pitchFamily="34" charset="0"/>
              </a:rPr>
              <a:t>Limited technologies/practices </a:t>
            </a:r>
            <a:r>
              <a:rPr lang="en-US" altLang="ko-KR" sz="2000">
                <a:solidFill>
                  <a:schemeClr val="tx1"/>
                </a:solidFill>
                <a:latin typeface="Calibri" panose="020F0502020204030204" pitchFamily="34" charset="0"/>
                <a:cs typeface="Calibri" panose="020F0502020204030204" pitchFamily="34" charset="0"/>
              </a:rPr>
              <a:t>that can be utilized in current farming operations to reduce the impact of climate change </a:t>
            </a:r>
            <a:r>
              <a:rPr lang="en-US" altLang="ko-KR" sz="2000" err="1">
                <a:solidFill>
                  <a:schemeClr val="tx1"/>
                </a:solidFill>
                <a:latin typeface="Calibri" panose="020F0502020204030204" pitchFamily="34" charset="0"/>
                <a:cs typeface="Calibri" panose="020F0502020204030204" pitchFamily="34" charset="0"/>
              </a:rPr>
              <a:t>e.g</a:t>
            </a:r>
            <a:r>
              <a:rPr lang="en-US" altLang="ko-KR" sz="2000">
                <a:solidFill>
                  <a:schemeClr val="tx1"/>
                </a:solidFill>
                <a:latin typeface="Calibri" panose="020F0502020204030204" pitchFamily="34" charset="0"/>
                <a:cs typeface="Calibri" panose="020F0502020204030204" pitchFamily="34" charset="0"/>
              </a:rPr>
              <a:t> protected agriculture, water harvesting, drought tolerant crops.</a:t>
            </a:r>
            <a:endParaRPr lang="ko-KR" altLang="en-US" sz="2000">
              <a:solidFill>
                <a:schemeClr val="tx1"/>
              </a:solidFill>
              <a:latin typeface="Calibri" panose="020F0502020204030204" pitchFamily="34" charset="0"/>
              <a:cs typeface="Calibri" panose="020F0502020204030204" pitchFamily="34" charset="0"/>
            </a:endParaRPr>
          </a:p>
        </p:txBody>
      </p:sp>
      <p:sp>
        <p:nvSpPr>
          <p:cNvPr id="12" name="Title 2">
            <a:extLst>
              <a:ext uri="{FF2B5EF4-FFF2-40B4-BE49-F238E27FC236}">
                <a16:creationId xmlns:a16="http://schemas.microsoft.com/office/drawing/2014/main" id="{12A605CD-E4D3-54E9-8990-500B5F50C6E0}"/>
              </a:ext>
            </a:extLst>
          </p:cNvPr>
          <p:cNvSpPr txBox="1">
            <a:spLocks/>
          </p:cNvSpPr>
          <p:nvPr/>
        </p:nvSpPr>
        <p:spPr>
          <a:xfrm>
            <a:off x="2367686" y="-3945"/>
            <a:ext cx="8686434" cy="900000"/>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solidFill>
                  <a:srgbClr val="004379"/>
                </a:solidFill>
                <a:latin typeface="Calibri" panose="020F0502020204030204" pitchFamily="34" charset="0"/>
                <a:ea typeface="Calibri" panose="020F0502020204030204" pitchFamily="34" charset="0"/>
                <a:cs typeface="Calibri" panose="020F0502020204030204" pitchFamily="34" charset="0"/>
              </a:rPr>
              <a:t>The Caribbean Context</a:t>
            </a:r>
          </a:p>
        </p:txBody>
      </p:sp>
    </p:spTree>
    <p:extLst>
      <p:ext uri="{BB962C8B-B14F-4D97-AF65-F5344CB8AC3E}">
        <p14:creationId xmlns:p14="http://schemas.microsoft.com/office/powerpoint/2010/main" val="388498695"/>
      </p:ext>
    </p:extLst>
  </p:cSld>
  <p:clrMapOvr>
    <a:masterClrMapping/>
  </p:clrMapOvr>
</p:sld>
</file>

<file path=ppt/theme/theme1.xml><?xml version="1.0" encoding="utf-8"?>
<a:theme xmlns:a="http://schemas.openxmlformats.org/drawingml/2006/main" name="Cover and End Slide Master">
  <a:themeElements>
    <a:clrScheme name="ALLPPT COLOR - 105">
      <a:dk1>
        <a:sysClr val="windowText" lastClr="000000"/>
      </a:dk1>
      <a:lt1>
        <a:sysClr val="window" lastClr="FFFFFF"/>
      </a:lt1>
      <a:dk2>
        <a:srgbClr val="1F497D"/>
      </a:dk2>
      <a:lt2>
        <a:srgbClr val="EEECE1"/>
      </a:lt2>
      <a:accent1>
        <a:srgbClr val="EF5E42"/>
      </a:accent1>
      <a:accent2>
        <a:srgbClr val="AFAFAF"/>
      </a:accent2>
      <a:accent3>
        <a:srgbClr val="969696"/>
      </a:accent3>
      <a:accent4>
        <a:srgbClr val="7D7D7D"/>
      </a:accent4>
      <a:accent5>
        <a:srgbClr val="646464"/>
      </a:accent5>
      <a:accent6>
        <a:srgbClr val="4B4B4B"/>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COLOR-A26">
      <a:dk1>
        <a:sysClr val="windowText" lastClr="000000"/>
      </a:dk1>
      <a:lt1>
        <a:sysClr val="window" lastClr="FFFFFF"/>
      </a:lt1>
      <a:dk2>
        <a:srgbClr val="1F497D"/>
      </a:dk2>
      <a:lt2>
        <a:srgbClr val="EEECE1"/>
      </a:lt2>
      <a:accent1>
        <a:srgbClr val="E46C0A"/>
      </a:accent1>
      <a:accent2>
        <a:srgbClr val="E46C0A"/>
      </a:accent2>
      <a:accent3>
        <a:srgbClr val="E46C0A"/>
      </a:accent3>
      <a:accent4>
        <a:srgbClr val="E46C0A"/>
      </a:accent4>
      <a:accent5>
        <a:srgbClr val="E46C0A"/>
      </a:accent5>
      <a:accent6>
        <a:srgbClr val="E46C0A"/>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 COLOR - 105">
      <a:dk1>
        <a:sysClr val="windowText" lastClr="000000"/>
      </a:dk1>
      <a:lt1>
        <a:sysClr val="window" lastClr="FFFFFF"/>
      </a:lt1>
      <a:dk2>
        <a:srgbClr val="1F497D"/>
      </a:dk2>
      <a:lt2>
        <a:srgbClr val="EEECE1"/>
      </a:lt2>
      <a:accent1>
        <a:srgbClr val="EF5E42"/>
      </a:accent1>
      <a:accent2>
        <a:srgbClr val="AFAFAF"/>
      </a:accent2>
      <a:accent3>
        <a:srgbClr val="969696"/>
      </a:accent3>
      <a:accent4>
        <a:srgbClr val="7D7D7D"/>
      </a:accent4>
      <a:accent5>
        <a:srgbClr val="646464"/>
      </a:accent5>
      <a:accent6>
        <a:srgbClr val="4B4B4B"/>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ontents Slide Master">
  <a:themeElements>
    <a:clrScheme name="ALLPPT-COLOR-A26">
      <a:dk1>
        <a:sysClr val="windowText" lastClr="000000"/>
      </a:dk1>
      <a:lt1>
        <a:sysClr val="window" lastClr="FFFFFF"/>
      </a:lt1>
      <a:dk2>
        <a:srgbClr val="1F497D"/>
      </a:dk2>
      <a:lt2>
        <a:srgbClr val="EEECE1"/>
      </a:lt2>
      <a:accent1>
        <a:srgbClr val="E46C0A"/>
      </a:accent1>
      <a:accent2>
        <a:srgbClr val="E46C0A"/>
      </a:accent2>
      <a:accent3>
        <a:srgbClr val="E46C0A"/>
      </a:accent3>
      <a:accent4>
        <a:srgbClr val="E46C0A"/>
      </a:accent4>
      <a:accent5>
        <a:srgbClr val="E46C0A"/>
      </a:accent5>
      <a:accent6>
        <a:srgbClr val="E46C0A"/>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Custom 14">
      <a:dk1>
        <a:srgbClr val="00568D"/>
      </a:dk1>
      <a:lt1>
        <a:sysClr val="window" lastClr="FFFFFF"/>
      </a:lt1>
      <a:dk2>
        <a:srgbClr val="44546A"/>
      </a:dk2>
      <a:lt2>
        <a:srgbClr val="E7E6E6"/>
      </a:lt2>
      <a:accent1>
        <a:srgbClr val="00568D"/>
      </a:accent1>
      <a:accent2>
        <a:srgbClr val="ED7D31"/>
      </a:accent2>
      <a:accent3>
        <a:srgbClr val="A5A5A5"/>
      </a:accent3>
      <a:accent4>
        <a:srgbClr val="FFC000"/>
      </a:accent4>
      <a:accent5>
        <a:srgbClr val="92D050"/>
      </a:accent5>
      <a:accent6>
        <a:srgbClr val="70AD47"/>
      </a:accent6>
      <a:hlink>
        <a:srgbClr val="ED7D3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5a1adec4-29ad-48f0-9794-093fbc58dec8" xsi:nil="true"/>
    <lcf76f155ced4ddcb4097134ff3c332f xmlns="a51d6082-0728-4942-8a46-156707e4d7cc">
      <Terms xmlns="http://schemas.microsoft.com/office/infopath/2007/PartnerControls"/>
    </lcf76f155ced4ddcb4097134ff3c332f>
    <SharedWithUsers xmlns="5a1adec4-29ad-48f0-9794-093fbc58dec8">
      <UserInfo>
        <DisplayName/>
        <AccountId xsi:nil="true"/>
        <AccountType/>
      </UserInfo>
    </SharedWithUsers>
    <MediaLengthInSeconds xmlns="a51d6082-0728-4942-8a46-156707e4d7c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491BF2D6BDD934D8F3763F1BC640902" ma:contentTypeVersion="16" ma:contentTypeDescription="Create a new document." ma:contentTypeScope="" ma:versionID="d97a8b1b0f7f9ecbfbdaacb5cd8973d7">
  <xsd:schema xmlns:xsd="http://www.w3.org/2001/XMLSchema" xmlns:xs="http://www.w3.org/2001/XMLSchema" xmlns:p="http://schemas.microsoft.com/office/2006/metadata/properties" xmlns:ns2="a51d6082-0728-4942-8a46-156707e4d7cc" xmlns:ns3="5a1adec4-29ad-48f0-9794-093fbc58dec8" targetNamespace="http://schemas.microsoft.com/office/2006/metadata/properties" ma:root="true" ma:fieldsID="26480698974189a3cd574e5bb8409d18" ns2:_="" ns3:_="">
    <xsd:import namespace="a51d6082-0728-4942-8a46-156707e4d7cc"/>
    <xsd:import namespace="5a1adec4-29ad-48f0-9794-093fbc58dec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3:SharedWithUsers" minOccurs="0"/>
                <xsd:element ref="ns3:SharedWithDetails"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1d6082-0728-4942-8a46-156707e4d7c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7cee461-5b98-4b77-a444-72b56b8350a3"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element name="MediaServiceLocation" ma:index="23"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a1adec4-29ad-48f0-9794-093fbc58dec8"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a7a6ea54-a00b-44f2-a69b-c3a2434eeaaa}" ma:internalName="TaxCatchAll" ma:showField="CatchAllData" ma:web="5a1adec4-29ad-48f0-9794-093fbc58dec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55E83FB-8114-4292-A759-8CA4E74967C5}">
  <ds:schemaRefs>
    <ds:schemaRef ds:uri="http://schemas.microsoft.com/sharepoint/v3/contenttype/forms"/>
  </ds:schemaRefs>
</ds:datastoreItem>
</file>

<file path=customXml/itemProps2.xml><?xml version="1.0" encoding="utf-8"?>
<ds:datastoreItem xmlns:ds="http://schemas.openxmlformats.org/officeDocument/2006/customXml" ds:itemID="{18787520-1965-4A21-B7E5-B9F5002441B0}">
  <ds:schemaRefs>
    <ds:schemaRef ds:uri="59fe890c-a4e9-479d-8e3c-c08affbaa9c9"/>
    <ds:schemaRef ds:uri="9819227e-8548-4eb7-b1e4-6ff566d34bf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13703D5B-A71F-4252-8566-BAF440CFDD3A}"/>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11</Slides>
  <Notes>4</Notes>
  <HiddenSlides>0</HiddenSlides>
  <ScaleCrop>false</ScaleCrop>
  <HeadingPairs>
    <vt:vector size="4" baseType="variant">
      <vt:variant>
        <vt:lpstr>Theme</vt:lpstr>
      </vt:variant>
      <vt:variant>
        <vt:i4>5</vt:i4>
      </vt:variant>
      <vt:variant>
        <vt:lpstr>Slide Titles</vt:lpstr>
      </vt:variant>
      <vt:variant>
        <vt:i4>11</vt:i4>
      </vt:variant>
    </vt:vector>
  </HeadingPairs>
  <TitlesOfParts>
    <vt:vector size="16" baseType="lpstr">
      <vt:lpstr>Cover and End Slide Master</vt:lpstr>
      <vt:lpstr>Contents Slide Master</vt:lpstr>
      <vt:lpstr>Section Break Slide Master</vt:lpstr>
      <vt:lpstr>1_Contents Slide Master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“Strengthening the foundation for a climate responsive agricultural sector in the Caribbean”</vt:lpstr>
      <vt:lpstr>PowerPoint Presentation</vt:lpstr>
      <vt:lpstr>PowerPoint Presentation</vt:lpstr>
      <vt:lpstr>“Strengthening the Foundation for a Climate Responsive Agricultural Sector in the Caribbean”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revision>1</cp:revision>
  <dcterms:created xsi:type="dcterms:W3CDTF">2019-01-14T06:35:35Z</dcterms:created>
  <dcterms:modified xsi:type="dcterms:W3CDTF">2023-03-09T14:43:05Z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0x010100F491BF2D6BDD934D8F3763F1BC640902</vt:lpwstr>
  </property>
  <property fmtid="{D5CDD505-2E9C-101B-9397-08002B2CF9AE}" pid="3" name="MediaServiceImageTags">
    <vt:lpwstr/>
  </property>
  <property fmtid="{D5CDD505-2E9C-101B-9397-08002B2CF9AE}" pid="4" name="Order">
    <vt:r8>1573100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