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4"/>
    <p:sldMasterId id="2147483813" r:id="rId5"/>
  </p:sldMasterIdLst>
  <p:notesMasterIdLst>
    <p:notesMasterId r:id="rId11"/>
  </p:notesMasterIdLst>
  <p:sldIdLst>
    <p:sldId id="257" r:id="rId6"/>
    <p:sldId id="302" r:id="rId7"/>
    <p:sldId id="299" r:id="rId8"/>
    <p:sldId id="384" r:id="rId9"/>
    <p:sldId id="29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98"/>
    <a:srgbClr val="BCCF0A"/>
    <a:srgbClr val="004379"/>
    <a:srgbClr val="000000"/>
    <a:srgbClr val="236E52"/>
    <a:srgbClr val="07A398"/>
    <a:srgbClr val="00568D"/>
    <a:srgbClr val="FBA2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F9E640-E2D6-4181-B496-B1164F5935B2}" v="6" dt="2023-10-04T13:36:52.1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6"/>
    <p:restoredTop sz="87530" autoAdjust="0"/>
  </p:normalViewPr>
  <p:slideViewPr>
    <p:cSldViewPr snapToGrid="0">
      <p:cViewPr varScale="1">
        <p:scale>
          <a:sx n="52" d="100"/>
          <a:sy n="52" d="100"/>
        </p:scale>
        <p:origin x="1256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kelia Carai" userId="696063f2-4d2b-433f-ab81-dc498b76429c" providerId="ADAL" clId="{41570AD3-F870-4DCF-9318-1E01B2B5DACA}"/>
    <pc:docChg chg="undo redo custSel addSld delSld modSld sldOrd delMainMaster">
      <pc:chgData name="Nekelia Carai" userId="696063f2-4d2b-433f-ab81-dc498b76429c" providerId="ADAL" clId="{41570AD3-F870-4DCF-9318-1E01B2B5DACA}" dt="2023-09-12T13:14:36.861" v="1643" actId="1076"/>
      <pc:docMkLst>
        <pc:docMk/>
      </pc:docMkLst>
      <pc:sldChg chg="del">
        <pc:chgData name="Nekelia Carai" userId="696063f2-4d2b-433f-ab81-dc498b76429c" providerId="ADAL" clId="{41570AD3-F870-4DCF-9318-1E01B2B5DACA}" dt="2023-09-12T11:34:26.442" v="165" actId="47"/>
        <pc:sldMkLst>
          <pc:docMk/>
          <pc:sldMk cId="1174620243" sldId="256"/>
        </pc:sldMkLst>
      </pc:sldChg>
      <pc:sldChg chg="modSp mod setBg">
        <pc:chgData name="Nekelia Carai" userId="696063f2-4d2b-433f-ab81-dc498b76429c" providerId="ADAL" clId="{41570AD3-F870-4DCF-9318-1E01B2B5DACA}" dt="2023-09-12T13:09:52.266" v="1634" actId="1076"/>
        <pc:sldMkLst>
          <pc:docMk/>
          <pc:sldMk cId="109857222" sldId="257"/>
        </pc:sldMkLst>
        <pc:spChg chg="mod">
          <ac:chgData name="Nekelia Carai" userId="696063f2-4d2b-433f-ab81-dc498b76429c" providerId="ADAL" clId="{41570AD3-F870-4DCF-9318-1E01B2B5DACA}" dt="2023-09-12T11:21:23.595" v="1" actId="14861"/>
          <ac:spMkLst>
            <pc:docMk/>
            <pc:sldMk cId="109857222" sldId="257"/>
            <ac:spMk id="2" creationId="{734E2BEA-0108-9441-2D43-D8AB06423083}"/>
          </ac:spMkLst>
        </pc:spChg>
        <pc:grpChg chg="mod">
          <ac:chgData name="Nekelia Carai" userId="696063f2-4d2b-433f-ab81-dc498b76429c" providerId="ADAL" clId="{41570AD3-F870-4DCF-9318-1E01B2B5DACA}" dt="2023-09-12T11:21:30.084" v="2" actId="14861"/>
          <ac:grpSpMkLst>
            <pc:docMk/>
            <pc:sldMk cId="109857222" sldId="257"/>
            <ac:grpSpMk id="5" creationId="{97DE7DB7-61BD-539D-1103-BE3BA213460D}"/>
          </ac:grpSpMkLst>
        </pc:grpChg>
        <pc:picChg chg="mod">
          <ac:chgData name="Nekelia Carai" userId="696063f2-4d2b-433f-ab81-dc498b76429c" providerId="ADAL" clId="{41570AD3-F870-4DCF-9318-1E01B2B5DACA}" dt="2023-09-12T13:09:52.266" v="1634" actId="1076"/>
          <ac:picMkLst>
            <pc:docMk/>
            <pc:sldMk cId="109857222" sldId="257"/>
            <ac:picMk id="3074" creationId="{171220A8-F797-FE8D-741B-2E441230209B}"/>
          </ac:picMkLst>
        </pc:picChg>
      </pc:sldChg>
      <pc:sldChg chg="addSp delSp modSp mod">
        <pc:chgData name="Nekelia Carai" userId="696063f2-4d2b-433f-ab81-dc498b76429c" providerId="ADAL" clId="{41570AD3-F870-4DCF-9318-1E01B2B5DACA}" dt="2023-09-12T13:06:09.827" v="1591" actId="1076"/>
        <pc:sldMkLst>
          <pc:docMk/>
          <pc:sldMk cId="1925198304" sldId="298"/>
        </pc:sldMkLst>
        <pc:spChg chg="add mod topLvl">
          <ac:chgData name="Nekelia Carai" userId="696063f2-4d2b-433f-ab81-dc498b76429c" providerId="ADAL" clId="{41570AD3-F870-4DCF-9318-1E01B2B5DACA}" dt="2023-09-12T12:32:23.284" v="1448" actId="164"/>
          <ac:spMkLst>
            <pc:docMk/>
            <pc:sldMk cId="1925198304" sldId="298"/>
            <ac:spMk id="5" creationId="{791B9B76-3A2F-9CC9-903E-1ABB6101DC11}"/>
          </ac:spMkLst>
        </pc:spChg>
        <pc:spChg chg="del mod topLvl">
          <ac:chgData name="Nekelia Carai" userId="696063f2-4d2b-433f-ab81-dc498b76429c" providerId="ADAL" clId="{41570AD3-F870-4DCF-9318-1E01B2B5DACA}" dt="2023-09-12T12:29:37.123" v="1408" actId="478"/>
          <ac:spMkLst>
            <pc:docMk/>
            <pc:sldMk cId="1925198304" sldId="298"/>
            <ac:spMk id="10" creationId="{D0D68457-DDCD-46DB-0CAA-85B5959E1842}"/>
          </ac:spMkLst>
        </pc:spChg>
        <pc:spChg chg="add mod">
          <ac:chgData name="Nekelia Carai" userId="696063f2-4d2b-433f-ab81-dc498b76429c" providerId="ADAL" clId="{41570AD3-F870-4DCF-9318-1E01B2B5DACA}" dt="2023-09-12T12:32:31.902" v="1449" actId="164"/>
          <ac:spMkLst>
            <pc:docMk/>
            <pc:sldMk cId="1925198304" sldId="298"/>
            <ac:spMk id="12" creationId="{C6079BB7-CC90-3B66-5861-7EFB776D7C3A}"/>
          </ac:spMkLst>
        </pc:spChg>
        <pc:spChg chg="add del mod">
          <ac:chgData name="Nekelia Carai" userId="696063f2-4d2b-433f-ab81-dc498b76429c" providerId="ADAL" clId="{41570AD3-F870-4DCF-9318-1E01B2B5DACA}" dt="2023-09-12T12:29:52.597" v="1412" actId="478"/>
          <ac:spMkLst>
            <pc:docMk/>
            <pc:sldMk cId="1925198304" sldId="298"/>
            <ac:spMk id="13" creationId="{79518F40-779C-2D64-784D-495AC8D1E283}"/>
          </ac:spMkLst>
        </pc:spChg>
        <pc:spChg chg="add del mod">
          <ac:chgData name="Nekelia Carai" userId="696063f2-4d2b-433f-ab81-dc498b76429c" providerId="ADAL" clId="{41570AD3-F870-4DCF-9318-1E01B2B5DACA}" dt="2023-09-12T12:08:13.780" v="967" actId="478"/>
          <ac:spMkLst>
            <pc:docMk/>
            <pc:sldMk cId="1925198304" sldId="298"/>
            <ac:spMk id="16" creationId="{903EF189-13D2-7235-534F-A0E12D74545C}"/>
          </ac:spMkLst>
        </pc:spChg>
        <pc:spChg chg="add mod">
          <ac:chgData name="Nekelia Carai" userId="696063f2-4d2b-433f-ab81-dc498b76429c" providerId="ADAL" clId="{41570AD3-F870-4DCF-9318-1E01B2B5DACA}" dt="2023-09-12T12:32:31.902" v="1449" actId="164"/>
          <ac:spMkLst>
            <pc:docMk/>
            <pc:sldMk cId="1925198304" sldId="298"/>
            <ac:spMk id="17" creationId="{99BD14DE-FFC1-EB7F-9D1E-059503E9E86C}"/>
          </ac:spMkLst>
        </pc:spChg>
        <pc:spChg chg="add del mod">
          <ac:chgData name="Nekelia Carai" userId="696063f2-4d2b-433f-ab81-dc498b76429c" providerId="ADAL" clId="{41570AD3-F870-4DCF-9318-1E01B2B5DACA}" dt="2023-09-12T12:04:40.422" v="732" actId="478"/>
          <ac:spMkLst>
            <pc:docMk/>
            <pc:sldMk cId="1925198304" sldId="298"/>
            <ac:spMk id="18" creationId="{FDF55D45-6307-CBAF-737A-6A8579965CBE}"/>
          </ac:spMkLst>
        </pc:spChg>
        <pc:spChg chg="add del">
          <ac:chgData name="Nekelia Carai" userId="696063f2-4d2b-433f-ab81-dc498b76429c" providerId="ADAL" clId="{41570AD3-F870-4DCF-9318-1E01B2B5DACA}" dt="2023-09-12T11:39:03.731" v="199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41570AD3-F870-4DCF-9318-1E01B2B5DACA}" dt="2023-09-12T11:39:03.731" v="199" actId="26606"/>
          <ac:spMkLst>
            <pc:docMk/>
            <pc:sldMk cId="1925198304" sldId="298"/>
            <ac:spMk id="34" creationId="{9C6777B5-64F4-4200-B099-34168B69FE53}"/>
          </ac:spMkLst>
        </pc:spChg>
        <pc:spChg chg="mod">
          <ac:chgData name="Nekelia Carai" userId="696063f2-4d2b-433f-ab81-dc498b76429c" providerId="ADAL" clId="{41570AD3-F870-4DCF-9318-1E01B2B5DACA}" dt="2023-09-12T12:33:54.179" v="1458" actId="27636"/>
          <ac:spMkLst>
            <pc:docMk/>
            <pc:sldMk cId="1925198304" sldId="298"/>
            <ac:spMk id="39" creationId="{F88A49D7-7755-47E9-8257-CF2498578569}"/>
          </ac:spMkLst>
        </pc:spChg>
        <pc:spChg chg="mod">
          <ac:chgData name="Nekelia Carai" userId="696063f2-4d2b-433f-ab81-dc498b76429c" providerId="ADAL" clId="{41570AD3-F870-4DCF-9318-1E01B2B5DACA}" dt="2023-09-12T13:06:06.110" v="1590" actId="27636"/>
          <ac:spMkLst>
            <pc:docMk/>
            <pc:sldMk cId="1925198304" sldId="298"/>
            <ac:spMk id="40" creationId="{FE14005C-F90E-D78C-17A2-4D208F5C60D5}"/>
          </ac:spMkLst>
        </pc:spChg>
        <pc:spChg chg="mod">
          <ac:chgData name="Nekelia Carai" userId="696063f2-4d2b-433f-ab81-dc498b76429c" providerId="ADAL" clId="{41570AD3-F870-4DCF-9318-1E01B2B5DACA}" dt="2023-09-12T12:33:24.741" v="1453"/>
          <ac:spMkLst>
            <pc:docMk/>
            <pc:sldMk cId="1925198304" sldId="298"/>
            <ac:spMk id="44" creationId="{03C53E3E-607D-5CB6-FB8F-0DAA662EEFA7}"/>
          </ac:spMkLst>
        </pc:spChg>
        <pc:grpChg chg="add del mod">
          <ac:chgData name="Nekelia Carai" userId="696063f2-4d2b-433f-ab81-dc498b76429c" providerId="ADAL" clId="{41570AD3-F870-4DCF-9318-1E01B2B5DACA}" dt="2023-09-12T12:29:42.970" v="1409" actId="165"/>
          <ac:grpSpMkLst>
            <pc:docMk/>
            <pc:sldMk cId="1925198304" sldId="298"/>
            <ac:grpSpMk id="7" creationId="{5A60BEAC-A722-C3A8-54E0-A7F7F5DF2EB8}"/>
          </ac:grpSpMkLst>
        </pc:grpChg>
        <pc:grpChg chg="add del mod">
          <ac:chgData name="Nekelia Carai" userId="696063f2-4d2b-433f-ab81-dc498b76429c" providerId="ADAL" clId="{41570AD3-F870-4DCF-9318-1E01B2B5DACA}" dt="2023-09-12T11:52:31.181" v="528" actId="165"/>
          <ac:grpSpMkLst>
            <pc:docMk/>
            <pc:sldMk cId="1925198304" sldId="298"/>
            <ac:grpSpMk id="8" creationId="{3FADBA8E-0A7A-FC22-8E2D-CE2339655E22}"/>
          </ac:grpSpMkLst>
        </pc:grpChg>
        <pc:grpChg chg="add del">
          <ac:chgData name="Nekelia Carai" userId="696063f2-4d2b-433f-ab81-dc498b76429c" providerId="ADAL" clId="{41570AD3-F870-4DCF-9318-1E01B2B5DACA}" dt="2023-09-12T11:38:51.619" v="195" actId="26606"/>
          <ac:grpSpMkLst>
            <pc:docMk/>
            <pc:sldMk cId="1925198304" sldId="298"/>
            <ac:grpSpMk id="21" creationId="{63737881-458F-40AD-B72B-B57D267DC423}"/>
          </ac:grpSpMkLst>
        </pc:grpChg>
        <pc:grpChg chg="add mod">
          <ac:chgData name="Nekelia Carai" userId="696063f2-4d2b-433f-ab81-dc498b76429c" providerId="ADAL" clId="{41570AD3-F870-4DCF-9318-1E01B2B5DACA}" dt="2023-09-12T12:32:38.452" v="1450" actId="164"/>
          <ac:grpSpMkLst>
            <pc:docMk/>
            <pc:sldMk cId="1925198304" sldId="298"/>
            <ac:grpSpMk id="23" creationId="{4D632C3B-224D-06AE-176A-7FBCDCAF7177}"/>
          </ac:grpSpMkLst>
        </pc:grpChg>
        <pc:grpChg chg="add mod">
          <ac:chgData name="Nekelia Carai" userId="696063f2-4d2b-433f-ab81-dc498b76429c" providerId="ADAL" clId="{41570AD3-F870-4DCF-9318-1E01B2B5DACA}" dt="2023-09-12T12:32:23.284" v="1448" actId="164"/>
          <ac:grpSpMkLst>
            <pc:docMk/>
            <pc:sldMk cId="1925198304" sldId="298"/>
            <ac:grpSpMk id="24" creationId="{BB1073B0-B67D-4D6D-91CC-40A9B36807D9}"/>
          </ac:grpSpMkLst>
        </pc:grpChg>
        <pc:grpChg chg="add mod">
          <ac:chgData name="Nekelia Carai" userId="696063f2-4d2b-433f-ab81-dc498b76429c" providerId="ADAL" clId="{41570AD3-F870-4DCF-9318-1E01B2B5DACA}" dt="2023-09-12T12:32:38.452" v="1450" actId="164"/>
          <ac:grpSpMkLst>
            <pc:docMk/>
            <pc:sldMk cId="1925198304" sldId="298"/>
            <ac:grpSpMk id="26" creationId="{6D58A2D8-6E39-7FE6-46C6-5077EE08AE0D}"/>
          </ac:grpSpMkLst>
        </pc:grpChg>
        <pc:grpChg chg="add mod">
          <ac:chgData name="Nekelia Carai" userId="696063f2-4d2b-433f-ab81-dc498b76429c" providerId="ADAL" clId="{41570AD3-F870-4DCF-9318-1E01B2B5DACA}" dt="2023-09-12T13:01:34.237" v="1544" actId="1038"/>
          <ac:grpSpMkLst>
            <pc:docMk/>
            <pc:sldMk cId="1925198304" sldId="298"/>
            <ac:grpSpMk id="33" creationId="{CB7387E8-14F4-898E-60AA-BB79351AB51B}"/>
          </ac:grpSpMkLst>
        </pc:grpChg>
        <pc:grpChg chg="add del">
          <ac:chgData name="Nekelia Carai" userId="696063f2-4d2b-433f-ab81-dc498b76429c" providerId="ADAL" clId="{41570AD3-F870-4DCF-9318-1E01B2B5DACA}" dt="2023-09-12T11:39:03.731" v="199" actId="26606"/>
          <ac:grpSpMkLst>
            <pc:docMk/>
            <pc:sldMk cId="1925198304" sldId="298"/>
            <ac:grpSpMk id="35" creationId="{4252769E-B9F0-4068-A645-5BBEF16E9C28}"/>
          </ac:grpSpMkLst>
        </pc:grpChg>
        <pc:grpChg chg="add mod">
          <ac:chgData name="Nekelia Carai" userId="696063f2-4d2b-433f-ab81-dc498b76429c" providerId="ADAL" clId="{41570AD3-F870-4DCF-9318-1E01B2B5DACA}" dt="2023-09-12T13:01:25.926" v="1529" actId="1038"/>
          <ac:grpSpMkLst>
            <pc:docMk/>
            <pc:sldMk cId="1925198304" sldId="298"/>
            <ac:grpSpMk id="36" creationId="{D200F2E4-A953-59CF-3DF1-6CA35CA7E9F0}"/>
          </ac:grpSpMkLst>
        </pc:grpChg>
        <pc:grpChg chg="mod">
          <ac:chgData name="Nekelia Carai" userId="696063f2-4d2b-433f-ab81-dc498b76429c" providerId="ADAL" clId="{41570AD3-F870-4DCF-9318-1E01B2B5DACA}" dt="2023-09-12T12:33:24.741" v="1453"/>
          <ac:grpSpMkLst>
            <pc:docMk/>
            <pc:sldMk cId="1925198304" sldId="298"/>
            <ac:grpSpMk id="37" creationId="{6C0E4A38-F3D7-1A5F-8D9F-0ABE23AC51A1}"/>
          </ac:grpSpMkLst>
        </pc:grpChg>
        <pc:grpChg chg="mod">
          <ac:chgData name="Nekelia Carai" userId="696063f2-4d2b-433f-ab81-dc498b76429c" providerId="ADAL" clId="{41570AD3-F870-4DCF-9318-1E01B2B5DACA}" dt="2023-09-12T12:33:24.741" v="1453"/>
          <ac:grpSpMkLst>
            <pc:docMk/>
            <pc:sldMk cId="1925198304" sldId="298"/>
            <ac:grpSpMk id="38" creationId="{9AD462A2-5634-C9FA-AFAA-AB2019192BA6}"/>
          </ac:grpSpMkLst>
        </pc:grpChg>
        <pc:picChg chg="del">
          <ac:chgData name="Nekelia Carai" userId="696063f2-4d2b-433f-ab81-dc498b76429c" providerId="ADAL" clId="{41570AD3-F870-4DCF-9318-1E01B2B5DACA}" dt="2023-09-12T11:27:50.837" v="87" actId="478"/>
          <ac:picMkLst>
            <pc:docMk/>
            <pc:sldMk cId="1925198304" sldId="298"/>
            <ac:picMk id="3" creationId="{C406BE59-213B-4950-59C4-3ADD242AD53D}"/>
          </ac:picMkLst>
        </pc:picChg>
        <pc:picChg chg="add del mod topLvl">
          <ac:chgData name="Nekelia Carai" userId="696063f2-4d2b-433f-ab81-dc498b76429c" providerId="ADAL" clId="{41570AD3-F870-4DCF-9318-1E01B2B5DACA}" dt="2023-09-12T12:32:23.284" v="1448" actId="164"/>
          <ac:picMkLst>
            <pc:docMk/>
            <pc:sldMk cId="1925198304" sldId="298"/>
            <ac:picMk id="4" creationId="{F501A53F-261A-05BC-8203-9F6E6661AD6A}"/>
          </ac:picMkLst>
        </pc:picChg>
        <pc:picChg chg="add del mod">
          <ac:chgData name="Nekelia Carai" userId="696063f2-4d2b-433f-ab81-dc498b76429c" providerId="ADAL" clId="{41570AD3-F870-4DCF-9318-1E01B2B5DACA}" dt="2023-09-12T11:51:47.462" v="519" actId="478"/>
          <ac:picMkLst>
            <pc:docMk/>
            <pc:sldMk cId="1925198304" sldId="298"/>
            <ac:picMk id="6" creationId="{858D9767-488B-6863-7D4B-0E8A73E0099A}"/>
          </ac:picMkLst>
        </pc:picChg>
        <pc:picChg chg="del mod topLvl">
          <ac:chgData name="Nekelia Carai" userId="696063f2-4d2b-433f-ab81-dc498b76429c" providerId="ADAL" clId="{41570AD3-F870-4DCF-9318-1E01B2B5DACA}" dt="2023-09-12T12:20:32.965" v="1379" actId="478"/>
          <ac:picMkLst>
            <pc:docMk/>
            <pc:sldMk cId="1925198304" sldId="298"/>
            <ac:picMk id="9" creationId="{310A8C86-3432-4B88-0B50-2020B7E6495A}"/>
          </ac:picMkLst>
        </pc:picChg>
        <pc:picChg chg="add del mod">
          <ac:chgData name="Nekelia Carai" userId="696063f2-4d2b-433f-ab81-dc498b76429c" providerId="ADAL" clId="{41570AD3-F870-4DCF-9318-1E01B2B5DACA}" dt="2023-09-12T11:52:23.079" v="527" actId="478"/>
          <ac:picMkLst>
            <pc:docMk/>
            <pc:sldMk cId="1925198304" sldId="298"/>
            <ac:picMk id="11" creationId="{56C4CF07-14B9-8122-87EE-BA85D2492E33}"/>
          </ac:picMkLst>
        </pc:picChg>
        <pc:picChg chg="add mod ord modCrop">
          <ac:chgData name="Nekelia Carai" userId="696063f2-4d2b-433f-ab81-dc498b76429c" providerId="ADAL" clId="{41570AD3-F870-4DCF-9318-1E01B2B5DACA}" dt="2023-09-12T12:32:31.902" v="1449" actId="164"/>
          <ac:picMkLst>
            <pc:docMk/>
            <pc:sldMk cId="1925198304" sldId="298"/>
            <ac:picMk id="15" creationId="{C4790366-06E0-20F5-F2F9-CEBE1ACA2AE2}"/>
          </ac:picMkLst>
        </pc:picChg>
        <pc:picChg chg="add mod modCrop">
          <ac:chgData name="Nekelia Carai" userId="696063f2-4d2b-433f-ab81-dc498b76429c" providerId="ADAL" clId="{41570AD3-F870-4DCF-9318-1E01B2B5DACA}" dt="2023-09-12T12:32:31.902" v="1449" actId="164"/>
          <ac:picMkLst>
            <pc:docMk/>
            <pc:sldMk cId="1925198304" sldId="298"/>
            <ac:picMk id="20" creationId="{93994600-FF09-2C31-AE0A-2069AA1C017F}"/>
          </ac:picMkLst>
        </pc:picChg>
        <pc:picChg chg="mod">
          <ac:chgData name="Nekelia Carai" userId="696063f2-4d2b-433f-ab81-dc498b76429c" providerId="ADAL" clId="{41570AD3-F870-4DCF-9318-1E01B2B5DACA}" dt="2023-09-12T13:06:09.827" v="1591" actId="1076"/>
          <ac:picMkLst>
            <pc:docMk/>
            <pc:sldMk cId="1925198304" sldId="298"/>
            <ac:picMk id="41" creationId="{5AE82037-91AF-D335-88AD-091D09E64A7D}"/>
          </ac:picMkLst>
        </pc:picChg>
        <pc:picChg chg="mod">
          <ac:chgData name="Nekelia Carai" userId="696063f2-4d2b-433f-ab81-dc498b76429c" providerId="ADAL" clId="{41570AD3-F870-4DCF-9318-1E01B2B5DACA}" dt="2023-09-12T13:04:51.748" v="1587" actId="1076"/>
          <ac:picMkLst>
            <pc:docMk/>
            <pc:sldMk cId="1925198304" sldId="298"/>
            <ac:picMk id="42" creationId="{42F1E4EF-A4AF-A7AB-D780-E77A82FD6A08}"/>
          </ac:picMkLst>
        </pc:picChg>
        <pc:picChg chg="mod">
          <ac:chgData name="Nekelia Carai" userId="696063f2-4d2b-433f-ab81-dc498b76429c" providerId="ADAL" clId="{41570AD3-F870-4DCF-9318-1E01B2B5DACA}" dt="2023-09-12T13:01:20.657" v="1519" actId="1076"/>
          <ac:picMkLst>
            <pc:docMk/>
            <pc:sldMk cId="1925198304" sldId="298"/>
            <ac:picMk id="43" creationId="{3BAEED28-A639-0DFF-DB47-D8AD5AE0B771}"/>
          </ac:picMkLst>
        </pc:picChg>
        <pc:picChg chg="add mod">
          <ac:chgData name="Nekelia Carai" userId="696063f2-4d2b-433f-ab81-dc498b76429c" providerId="ADAL" clId="{41570AD3-F870-4DCF-9318-1E01B2B5DACA}" dt="2023-09-12T13:01:54.967" v="1547" actId="1076"/>
          <ac:picMkLst>
            <pc:docMk/>
            <pc:sldMk cId="1925198304" sldId="298"/>
            <ac:picMk id="45" creationId="{7901128F-EB72-1CE8-BE34-A4D19AB2583F}"/>
          </ac:picMkLst>
        </pc:picChg>
      </pc:sldChg>
      <pc:sldChg chg="addSp delSp modSp mod ord">
        <pc:chgData name="Nekelia Carai" userId="696063f2-4d2b-433f-ab81-dc498b76429c" providerId="ADAL" clId="{41570AD3-F870-4DCF-9318-1E01B2B5DACA}" dt="2023-09-12T13:09:08.646" v="1630" actId="208"/>
        <pc:sldMkLst>
          <pc:docMk/>
          <pc:sldMk cId="3861609119" sldId="299"/>
        </pc:sldMkLst>
        <pc:spChg chg="add del">
          <ac:chgData name="Nekelia Carai" userId="696063f2-4d2b-433f-ab81-dc498b76429c" providerId="ADAL" clId="{41570AD3-F870-4DCF-9318-1E01B2B5DACA}" dt="2023-09-12T11:29:03.327" v="123" actId="478"/>
          <ac:spMkLst>
            <pc:docMk/>
            <pc:sldMk cId="3861609119" sldId="299"/>
            <ac:spMk id="11" creationId="{EA0B0092-39FC-07A3-1964-E6AA1969D640}"/>
          </ac:spMkLst>
        </pc:spChg>
        <pc:spChg chg="mod">
          <ac:chgData name="Nekelia Carai" userId="696063f2-4d2b-433f-ab81-dc498b76429c" providerId="ADAL" clId="{41570AD3-F870-4DCF-9318-1E01B2B5DACA}" dt="2023-09-12T13:09:08.646" v="1630" actId="208"/>
          <ac:spMkLst>
            <pc:docMk/>
            <pc:sldMk cId="3861609119" sldId="299"/>
            <ac:spMk id="14" creationId="{FB9F3F15-6D94-3752-9B20-7F77A769F9F8}"/>
          </ac:spMkLst>
        </pc:spChg>
        <pc:spChg chg="mod">
          <ac:chgData name="Nekelia Carai" userId="696063f2-4d2b-433f-ab81-dc498b76429c" providerId="ADAL" clId="{41570AD3-F870-4DCF-9318-1E01B2B5DACA}" dt="2023-09-12T13:08:46.551" v="1628" actId="207"/>
          <ac:spMkLst>
            <pc:docMk/>
            <pc:sldMk cId="3861609119" sldId="299"/>
            <ac:spMk id="22" creationId="{C74F2FD9-6231-5824-0CAE-E30CC7B2C39B}"/>
          </ac:spMkLst>
        </pc:spChg>
        <pc:spChg chg="del mod topLvl">
          <ac:chgData name="Nekelia Carai" userId="696063f2-4d2b-433f-ab81-dc498b76429c" providerId="ADAL" clId="{41570AD3-F870-4DCF-9318-1E01B2B5DACA}" dt="2023-09-12T11:28:56.472" v="120" actId="478"/>
          <ac:spMkLst>
            <pc:docMk/>
            <pc:sldMk cId="3861609119" sldId="299"/>
            <ac:spMk id="47" creationId="{278E0EDD-F2E0-3F97-441D-FF16C2CA6196}"/>
          </ac:spMkLst>
        </pc:spChg>
        <pc:spChg chg="mod ord">
          <ac:chgData name="Nekelia Carai" userId="696063f2-4d2b-433f-ab81-dc498b76429c" providerId="ADAL" clId="{41570AD3-F870-4DCF-9318-1E01B2B5DACA}" dt="2023-09-12T13:08:30.047" v="1624" actId="207"/>
          <ac:spMkLst>
            <pc:docMk/>
            <pc:sldMk cId="3861609119" sldId="299"/>
            <ac:spMk id="58" creationId="{26191568-C743-0671-0C49-C9ADB1487704}"/>
          </ac:spMkLst>
        </pc:spChg>
        <pc:grpChg chg="del">
          <ac:chgData name="Nekelia Carai" userId="696063f2-4d2b-433f-ab81-dc498b76429c" providerId="ADAL" clId="{41570AD3-F870-4DCF-9318-1E01B2B5DACA}" dt="2023-09-12T11:28:56.472" v="120" actId="478"/>
          <ac:grpSpMkLst>
            <pc:docMk/>
            <pc:sldMk cId="3861609119" sldId="299"/>
            <ac:grpSpMk id="5" creationId="{CE470D4B-57D1-543B-BB75-A23593872293}"/>
          </ac:grpSpMkLst>
        </pc:grpChg>
        <pc:picChg chg="del">
          <ac:chgData name="Nekelia Carai" userId="696063f2-4d2b-433f-ab81-dc498b76429c" providerId="ADAL" clId="{41570AD3-F870-4DCF-9318-1E01B2B5DACA}" dt="2023-09-12T11:28:38.191" v="114" actId="478"/>
          <ac:picMkLst>
            <pc:docMk/>
            <pc:sldMk cId="3861609119" sldId="299"/>
            <ac:picMk id="8" creationId="{F675303F-DAB1-294A-BC18-C20426A660DA}"/>
          </ac:picMkLst>
        </pc:picChg>
        <pc:picChg chg="mod topLvl">
          <ac:chgData name="Nekelia Carai" userId="696063f2-4d2b-433f-ab81-dc498b76429c" providerId="ADAL" clId="{41570AD3-F870-4DCF-9318-1E01B2B5DACA}" dt="2023-09-12T11:29:23.886" v="141" actId="1076"/>
          <ac:picMkLst>
            <pc:docMk/>
            <pc:sldMk cId="3861609119" sldId="299"/>
            <ac:picMk id="59" creationId="{91CA7138-7DEA-D939-9C29-AD6FD97732BF}"/>
          </ac:picMkLst>
        </pc:picChg>
      </pc:sldChg>
      <pc:sldChg chg="delSp del mod">
        <pc:chgData name="Nekelia Carai" userId="696063f2-4d2b-433f-ab81-dc498b76429c" providerId="ADAL" clId="{41570AD3-F870-4DCF-9318-1E01B2B5DACA}" dt="2023-09-12T12:04:07.633" v="731" actId="47"/>
        <pc:sldMkLst>
          <pc:docMk/>
          <pc:sldMk cId="1713408351" sldId="300"/>
        </pc:sldMkLst>
        <pc:picChg chg="del">
          <ac:chgData name="Nekelia Carai" userId="696063f2-4d2b-433f-ab81-dc498b76429c" providerId="ADAL" clId="{41570AD3-F870-4DCF-9318-1E01B2B5DACA}" dt="2023-09-12T11:29:57.290" v="157" actId="478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delSp modSp mod modNotesTx">
        <pc:chgData name="Nekelia Carai" userId="696063f2-4d2b-433f-ab81-dc498b76429c" providerId="ADAL" clId="{41570AD3-F870-4DCF-9318-1E01B2B5DACA}" dt="2023-09-12T13:14:23.381" v="1642"/>
        <pc:sldMkLst>
          <pc:docMk/>
          <pc:sldMk cId="757194216" sldId="301"/>
        </pc:sldMkLst>
        <pc:spChg chg="add mod">
          <ac:chgData name="Nekelia Carai" userId="696063f2-4d2b-433f-ab81-dc498b76429c" providerId="ADAL" clId="{41570AD3-F870-4DCF-9318-1E01B2B5DACA}" dt="2023-09-12T13:11:01.976" v="1636" actId="207"/>
          <ac:spMkLst>
            <pc:docMk/>
            <pc:sldMk cId="757194216" sldId="301"/>
            <ac:spMk id="7" creationId="{D6F709CC-9E6F-40FB-27F1-61A53270B886}"/>
          </ac:spMkLst>
        </pc:spChg>
        <pc:grpChg chg="add mod">
          <ac:chgData name="Nekelia Carai" userId="696063f2-4d2b-433f-ab81-dc498b76429c" providerId="ADAL" clId="{41570AD3-F870-4DCF-9318-1E01B2B5DACA}" dt="2023-09-12T11:39:05.493" v="202" actId="1076"/>
          <ac:grpSpMkLst>
            <pc:docMk/>
            <pc:sldMk cId="757194216" sldId="301"/>
            <ac:grpSpMk id="8" creationId="{8F83B9DA-FA0C-D2FD-A9B0-7FE2A0461719}"/>
          </ac:grpSpMkLst>
        </pc:grpChg>
        <pc:grpChg chg="add del mod">
          <ac:chgData name="Nekelia Carai" userId="696063f2-4d2b-433f-ab81-dc498b76429c" providerId="ADAL" clId="{41570AD3-F870-4DCF-9318-1E01B2B5DACA}" dt="2023-09-12T13:14:23.381" v="1642"/>
          <ac:grpSpMkLst>
            <pc:docMk/>
            <pc:sldMk cId="757194216" sldId="301"/>
            <ac:grpSpMk id="9" creationId="{0C63FF09-1C0A-AAE1-9D77-C23D1E421DCA}"/>
          </ac:grpSpMkLst>
        </pc:grpChg>
        <pc:picChg chg="add mod">
          <ac:chgData name="Nekelia Carai" userId="696063f2-4d2b-433f-ab81-dc498b76429c" providerId="ADAL" clId="{41570AD3-F870-4DCF-9318-1E01B2B5DACA}" dt="2023-09-12T11:34:52.643" v="166" actId="1076"/>
          <ac:picMkLst>
            <pc:docMk/>
            <pc:sldMk cId="757194216" sldId="301"/>
            <ac:picMk id="3" creationId="{215B4E8D-3D08-E70D-F14E-777D84D56AD2}"/>
          </ac:picMkLst>
        </pc:picChg>
        <pc:picChg chg="del">
          <ac:chgData name="Nekelia Carai" userId="696063f2-4d2b-433f-ab81-dc498b76429c" providerId="ADAL" clId="{41570AD3-F870-4DCF-9318-1E01B2B5DACA}" dt="2023-09-12T11:33:57.847" v="163" actId="478"/>
          <ac:picMkLst>
            <pc:docMk/>
            <pc:sldMk cId="757194216" sldId="301"/>
            <ac:picMk id="5" creationId="{ECACAF09-871B-CC10-EBDC-DCEFF015DA9E}"/>
          </ac:picMkLst>
        </pc:picChg>
        <pc:picChg chg="add mod">
          <ac:chgData name="Nekelia Carai" userId="696063f2-4d2b-433f-ab81-dc498b76429c" providerId="ADAL" clId="{41570AD3-F870-4DCF-9318-1E01B2B5DACA}" dt="2023-09-12T11:36:25.784" v="191" actId="164"/>
          <ac:picMkLst>
            <pc:docMk/>
            <pc:sldMk cId="757194216" sldId="301"/>
            <ac:picMk id="6" creationId="{EA43868B-29EA-480F-3750-AF0C36CA6FED}"/>
          </ac:picMkLst>
        </pc:picChg>
        <pc:picChg chg="mod">
          <ac:chgData name="Nekelia Carai" userId="696063f2-4d2b-433f-ab81-dc498b76429c" providerId="ADAL" clId="{41570AD3-F870-4DCF-9318-1E01B2B5DACA}" dt="2023-09-12T13:14:08.745" v="1637"/>
          <ac:picMkLst>
            <pc:docMk/>
            <pc:sldMk cId="757194216" sldId="301"/>
            <ac:picMk id="10" creationId="{D2597ABB-F219-FA1E-1AD3-17FAB57E237B}"/>
          </ac:picMkLst>
        </pc:picChg>
        <pc:picChg chg="mod">
          <ac:chgData name="Nekelia Carai" userId="696063f2-4d2b-433f-ab81-dc498b76429c" providerId="ADAL" clId="{41570AD3-F870-4DCF-9318-1E01B2B5DACA}" dt="2023-09-12T13:14:08.745" v="1637"/>
          <ac:picMkLst>
            <pc:docMk/>
            <pc:sldMk cId="757194216" sldId="301"/>
            <ac:picMk id="11" creationId="{D4961178-3721-BBE5-41CD-99A9A22AE40A}"/>
          </ac:picMkLst>
        </pc:picChg>
      </pc:sldChg>
      <pc:sldChg chg="addSp delSp modSp mod">
        <pc:chgData name="Nekelia Carai" userId="696063f2-4d2b-433f-ab81-dc498b76429c" providerId="ADAL" clId="{41570AD3-F870-4DCF-9318-1E01B2B5DACA}" dt="2023-09-12T13:14:36.861" v="1643" actId="1076"/>
        <pc:sldMkLst>
          <pc:docMk/>
          <pc:sldMk cId="2820762529" sldId="302"/>
        </pc:sldMkLst>
        <pc:spChg chg="mod">
          <ac:chgData name="Nekelia Carai" userId="696063f2-4d2b-433f-ab81-dc498b76429c" providerId="ADAL" clId="{41570AD3-F870-4DCF-9318-1E01B2B5DACA}" dt="2023-09-12T13:06:45.549" v="1592" actId="207"/>
          <ac:spMkLst>
            <pc:docMk/>
            <pc:sldMk cId="2820762529" sldId="302"/>
            <ac:spMk id="5" creationId="{F7D70065-707B-6130-F8AA-9FE6A59A5F63}"/>
          </ac:spMkLst>
        </pc:spChg>
        <pc:spChg chg="mod">
          <ac:chgData name="Nekelia Carai" userId="696063f2-4d2b-433f-ab81-dc498b76429c" providerId="ADAL" clId="{41570AD3-F870-4DCF-9318-1E01B2B5DACA}" dt="2023-09-12T13:14:36.861" v="1643" actId="1076"/>
          <ac:spMkLst>
            <pc:docMk/>
            <pc:sldMk cId="2820762529" sldId="302"/>
            <ac:spMk id="6" creationId="{7730CBBC-B4D9-7776-58CC-E92E0F3FB9FA}"/>
          </ac:spMkLst>
        </pc:spChg>
        <pc:spChg chg="mod">
          <ac:chgData name="Nekelia Carai" userId="696063f2-4d2b-433f-ab81-dc498b76429c" providerId="ADAL" clId="{41570AD3-F870-4DCF-9318-1E01B2B5DACA}" dt="2023-09-12T13:07:53.173" v="1614" actId="207"/>
          <ac:spMkLst>
            <pc:docMk/>
            <pc:sldMk cId="2820762529" sldId="302"/>
            <ac:spMk id="7" creationId="{6F4A7CB0-1064-C955-2743-A5A4DEC2AA78}"/>
          </ac:spMkLst>
        </pc:spChg>
        <pc:spChg chg="mod">
          <ac:chgData name="Nekelia Carai" userId="696063f2-4d2b-433f-ab81-dc498b76429c" providerId="ADAL" clId="{41570AD3-F870-4DCF-9318-1E01B2B5DACA}" dt="2023-09-12T13:06:53.759" v="1594" actId="207"/>
          <ac:spMkLst>
            <pc:docMk/>
            <pc:sldMk cId="2820762529" sldId="302"/>
            <ac:spMk id="8" creationId="{CE1B209A-C656-1A8C-85A8-213159897729}"/>
          </ac:spMkLst>
        </pc:spChg>
        <pc:spChg chg="mod">
          <ac:chgData name="Nekelia Carai" userId="696063f2-4d2b-433f-ab81-dc498b76429c" providerId="ADAL" clId="{41570AD3-F870-4DCF-9318-1E01B2B5DACA}" dt="2023-09-12T13:07:50.166" v="1613" actId="207"/>
          <ac:spMkLst>
            <pc:docMk/>
            <pc:sldMk cId="2820762529" sldId="302"/>
            <ac:spMk id="9" creationId="{3211FE30-527B-2D40-9FE2-C354317994E1}"/>
          </ac:spMkLst>
        </pc:spChg>
        <pc:spChg chg="mod">
          <ac:chgData name="Nekelia Carai" userId="696063f2-4d2b-433f-ab81-dc498b76429c" providerId="ADAL" clId="{41570AD3-F870-4DCF-9318-1E01B2B5DACA}" dt="2023-09-12T13:06:59.424" v="1596" actId="207"/>
          <ac:spMkLst>
            <pc:docMk/>
            <pc:sldMk cId="2820762529" sldId="302"/>
            <ac:spMk id="10" creationId="{489F7D34-7AB2-78D5-DFB6-45BD0DE9C21E}"/>
          </ac:spMkLst>
        </pc:spChg>
        <pc:spChg chg="mod">
          <ac:chgData name="Nekelia Carai" userId="696063f2-4d2b-433f-ab81-dc498b76429c" providerId="ADAL" clId="{41570AD3-F870-4DCF-9318-1E01B2B5DACA}" dt="2023-09-12T13:07:57.519" v="1615" actId="207"/>
          <ac:spMkLst>
            <pc:docMk/>
            <pc:sldMk cId="2820762529" sldId="302"/>
            <ac:spMk id="11" creationId="{FA170374-F4AF-79F5-D631-2C96EF71076E}"/>
          </ac:spMkLst>
        </pc:spChg>
        <pc:spChg chg="mod">
          <ac:chgData name="Nekelia Carai" userId="696063f2-4d2b-433f-ab81-dc498b76429c" providerId="ADAL" clId="{41570AD3-F870-4DCF-9318-1E01B2B5DACA}" dt="2023-09-12T13:07:34.699" v="1608" actId="207"/>
          <ac:spMkLst>
            <pc:docMk/>
            <pc:sldMk cId="2820762529" sldId="302"/>
            <ac:spMk id="12" creationId="{A82FCA9B-505F-33C7-21A6-292EC27B1110}"/>
          </ac:spMkLst>
        </pc:spChg>
        <pc:spChg chg="mod">
          <ac:chgData name="Nekelia Carai" userId="696063f2-4d2b-433f-ab81-dc498b76429c" providerId="ADAL" clId="{41570AD3-F870-4DCF-9318-1E01B2B5DACA}" dt="2023-09-12T13:08:15.837" v="1623" actId="207"/>
          <ac:spMkLst>
            <pc:docMk/>
            <pc:sldMk cId="2820762529" sldId="302"/>
            <ac:spMk id="13" creationId="{63CA40D3-3A8E-A8E2-C279-2D8402EF2F57}"/>
          </ac:spMkLst>
        </pc:spChg>
        <pc:spChg chg="mod">
          <ac:chgData name="Nekelia Carai" userId="696063f2-4d2b-433f-ab81-dc498b76429c" providerId="ADAL" clId="{41570AD3-F870-4DCF-9318-1E01B2B5DACA}" dt="2023-09-12T13:07:37.087" v="1609" actId="207"/>
          <ac:spMkLst>
            <pc:docMk/>
            <pc:sldMk cId="2820762529" sldId="302"/>
            <ac:spMk id="14" creationId="{D1E54160-843C-FE75-ECBB-DCEEB34C5780}"/>
          </ac:spMkLst>
        </pc:spChg>
        <pc:spChg chg="mod">
          <ac:chgData name="Nekelia Carai" userId="696063f2-4d2b-433f-ab81-dc498b76429c" providerId="ADAL" clId="{41570AD3-F870-4DCF-9318-1E01B2B5DACA}" dt="2023-09-12T13:08:12.557" v="1622" actId="207"/>
          <ac:spMkLst>
            <pc:docMk/>
            <pc:sldMk cId="2820762529" sldId="302"/>
            <ac:spMk id="15" creationId="{404DFFBC-6A6F-6266-1421-7962625909AE}"/>
          </ac:spMkLst>
        </pc:spChg>
        <pc:spChg chg="mod">
          <ac:chgData name="Nekelia Carai" userId="696063f2-4d2b-433f-ab81-dc498b76429c" providerId="ADAL" clId="{41570AD3-F870-4DCF-9318-1E01B2B5DACA}" dt="2023-09-12T13:07:39.684" v="1610" actId="207"/>
          <ac:spMkLst>
            <pc:docMk/>
            <pc:sldMk cId="2820762529" sldId="302"/>
            <ac:spMk id="16" creationId="{94299CAC-2DCB-A7B2-3061-3446C2900707}"/>
          </ac:spMkLst>
        </pc:spChg>
        <pc:spChg chg="mod">
          <ac:chgData name="Nekelia Carai" userId="696063f2-4d2b-433f-ab81-dc498b76429c" providerId="ADAL" clId="{41570AD3-F870-4DCF-9318-1E01B2B5DACA}" dt="2023-09-12T13:07:46.831" v="1612" actId="207"/>
          <ac:spMkLst>
            <pc:docMk/>
            <pc:sldMk cId="2820762529" sldId="302"/>
            <ac:spMk id="36" creationId="{5425D4AA-34C7-4CDD-6C9F-535539AD486C}"/>
          </ac:spMkLst>
        </pc:spChg>
        <pc:grpChg chg="add mod">
          <ac:chgData name="Nekelia Carai" userId="696063f2-4d2b-433f-ab81-dc498b76429c" providerId="ADAL" clId="{41570AD3-F870-4DCF-9318-1E01B2B5DACA}" dt="2023-09-12T11:27:03.938" v="61"/>
          <ac:grpSpMkLst>
            <pc:docMk/>
            <pc:sldMk cId="2820762529" sldId="302"/>
            <ac:grpSpMk id="3" creationId="{905613FE-4658-4B0F-4A46-63DDDE25312C}"/>
          </ac:grpSpMkLst>
        </pc:grpChg>
        <pc:picChg chg="add mod">
          <ac:chgData name="Nekelia Carai" userId="696063f2-4d2b-433f-ab81-dc498b76429c" providerId="ADAL" clId="{41570AD3-F870-4DCF-9318-1E01B2B5DACA}" dt="2023-09-12T11:27:23.490" v="85" actId="1036"/>
          <ac:picMkLst>
            <pc:docMk/>
            <pc:sldMk cId="2820762529" sldId="302"/>
            <ac:picMk id="2" creationId="{8C6CC921-5B83-E7F3-A7CB-79293AE64539}"/>
          </ac:picMkLst>
        </pc:picChg>
        <pc:picChg chg="mod">
          <ac:chgData name="Nekelia Carai" userId="696063f2-4d2b-433f-ab81-dc498b76429c" providerId="ADAL" clId="{41570AD3-F870-4DCF-9318-1E01B2B5DACA}" dt="2023-09-12T11:27:03.938" v="61"/>
          <ac:picMkLst>
            <pc:docMk/>
            <pc:sldMk cId="2820762529" sldId="302"/>
            <ac:picMk id="4" creationId="{A97E9999-2707-57E5-CC0C-2116A85EC53A}"/>
          </ac:picMkLst>
        </pc:picChg>
        <pc:picChg chg="del">
          <ac:chgData name="Nekelia Carai" userId="696063f2-4d2b-433f-ab81-dc498b76429c" providerId="ADAL" clId="{41570AD3-F870-4DCF-9318-1E01B2B5DACA}" dt="2023-09-12T11:22:48.939" v="12" actId="478"/>
          <ac:picMkLst>
            <pc:docMk/>
            <pc:sldMk cId="2820762529" sldId="302"/>
            <ac:picMk id="17" creationId="{48E25BEE-7830-FD2F-F78B-748BF4947937}"/>
          </ac:picMkLst>
        </pc:picChg>
        <pc:picChg chg="mod">
          <ac:chgData name="Nekelia Carai" userId="696063f2-4d2b-433f-ab81-dc498b76429c" providerId="ADAL" clId="{41570AD3-F870-4DCF-9318-1E01B2B5DACA}" dt="2023-09-12T11:27:23.490" v="85" actId="1036"/>
          <ac:picMkLst>
            <pc:docMk/>
            <pc:sldMk cId="2820762529" sldId="302"/>
            <ac:picMk id="18" creationId="{93514CC1-02B1-241F-949D-414F15D3A118}"/>
          </ac:picMkLst>
        </pc:picChg>
        <pc:picChg chg="mod">
          <ac:chgData name="Nekelia Carai" userId="696063f2-4d2b-433f-ab81-dc498b76429c" providerId="ADAL" clId="{41570AD3-F870-4DCF-9318-1E01B2B5DACA}" dt="2023-09-12T11:27:03.938" v="61"/>
          <ac:picMkLst>
            <pc:docMk/>
            <pc:sldMk cId="2820762529" sldId="302"/>
            <ac:picMk id="19" creationId="{1BF844ED-6C1F-0B3A-28D2-BA86D2EA84C0}"/>
          </ac:picMkLst>
        </pc:picChg>
        <pc:picChg chg="mod">
          <ac:chgData name="Nekelia Carai" userId="696063f2-4d2b-433f-ab81-dc498b76429c" providerId="ADAL" clId="{41570AD3-F870-4DCF-9318-1E01B2B5DACA}" dt="2023-09-12T11:27:30.317" v="86" actId="1076"/>
          <ac:picMkLst>
            <pc:docMk/>
            <pc:sldMk cId="2820762529" sldId="302"/>
            <ac:picMk id="1026" creationId="{70E151B1-E2B5-B34C-B034-B301DB4BFEF8}"/>
          </ac:picMkLst>
        </pc:picChg>
        <pc:picChg chg="mod">
          <ac:chgData name="Nekelia Carai" userId="696063f2-4d2b-433f-ab81-dc498b76429c" providerId="ADAL" clId="{41570AD3-F870-4DCF-9318-1E01B2B5DACA}" dt="2023-09-12T11:27:23.490" v="85" actId="1036"/>
          <ac:picMkLst>
            <pc:docMk/>
            <pc:sldMk cId="2820762529" sldId="302"/>
            <ac:picMk id="1028" creationId="{43530E46-9864-EA59-6B18-4585B6389CB3}"/>
          </ac:picMkLst>
        </pc:picChg>
        <pc:picChg chg="mod">
          <ac:chgData name="Nekelia Carai" userId="696063f2-4d2b-433f-ab81-dc498b76429c" providerId="ADAL" clId="{41570AD3-F870-4DCF-9318-1E01B2B5DACA}" dt="2023-09-12T11:27:23.490" v="85" actId="1036"/>
          <ac:picMkLst>
            <pc:docMk/>
            <pc:sldMk cId="2820762529" sldId="302"/>
            <ac:picMk id="1032" creationId="{20FBF880-6B3C-CAD6-C8E4-5D6A54539CD9}"/>
          </ac:picMkLst>
        </pc:picChg>
        <pc:picChg chg="mod">
          <ac:chgData name="Nekelia Carai" userId="696063f2-4d2b-433f-ab81-dc498b76429c" providerId="ADAL" clId="{41570AD3-F870-4DCF-9318-1E01B2B5DACA}" dt="2023-09-12T11:27:23.490" v="85" actId="1036"/>
          <ac:picMkLst>
            <pc:docMk/>
            <pc:sldMk cId="2820762529" sldId="302"/>
            <ac:picMk id="1034" creationId="{0FF80994-649C-43F0-0BA6-2B4E7691A224}"/>
          </ac:picMkLst>
        </pc:picChg>
      </pc:sldChg>
      <pc:sldChg chg="del">
        <pc:chgData name="Nekelia Carai" userId="696063f2-4d2b-433f-ab81-dc498b76429c" providerId="ADAL" clId="{41570AD3-F870-4DCF-9318-1E01B2B5DACA}" dt="2023-09-12T11:33:51.925" v="162" actId="47"/>
        <pc:sldMkLst>
          <pc:docMk/>
          <pc:sldMk cId="3632412965" sldId="303"/>
        </pc:sldMkLst>
      </pc:sldChg>
      <pc:sldChg chg="addSp delSp modSp add del mod">
        <pc:chgData name="Nekelia Carai" userId="696063f2-4d2b-433f-ab81-dc498b76429c" providerId="ADAL" clId="{41570AD3-F870-4DCF-9318-1E01B2B5DACA}" dt="2023-09-12T11:48:57.820" v="494" actId="1076"/>
        <pc:sldMkLst>
          <pc:docMk/>
          <pc:sldMk cId="2850477319" sldId="384"/>
        </pc:sldMkLst>
        <pc:spChg chg="add mod">
          <ac:chgData name="Nekelia Carai" userId="696063f2-4d2b-433f-ab81-dc498b76429c" providerId="ADAL" clId="{41570AD3-F870-4DCF-9318-1E01B2B5DACA}" dt="2023-09-12T11:43:10.720" v="346" actId="164"/>
          <ac:spMkLst>
            <pc:docMk/>
            <pc:sldMk cId="2850477319" sldId="384"/>
            <ac:spMk id="2" creationId="{E3A33B71-5111-05A6-7B9B-6153D2AA50E5}"/>
          </ac:spMkLst>
        </pc:spChg>
        <pc:spChg chg="add mod">
          <ac:chgData name="Nekelia Carai" userId="696063f2-4d2b-433f-ab81-dc498b76429c" providerId="ADAL" clId="{41570AD3-F870-4DCF-9318-1E01B2B5DACA}" dt="2023-09-12T11:43:10.720" v="346" actId="164"/>
          <ac:spMkLst>
            <pc:docMk/>
            <pc:sldMk cId="2850477319" sldId="384"/>
            <ac:spMk id="3" creationId="{29D11B0B-6DE9-DFCB-022E-BCCAB936ACFF}"/>
          </ac:spMkLst>
        </pc:spChg>
        <pc:spChg chg="del">
          <ac:chgData name="Nekelia Carai" userId="696063f2-4d2b-433f-ab81-dc498b76429c" providerId="ADAL" clId="{41570AD3-F870-4DCF-9318-1E01B2B5DACA}" dt="2023-09-12T11:30:28.238" v="161" actId="478"/>
          <ac:spMkLst>
            <pc:docMk/>
            <pc:sldMk cId="2850477319" sldId="384"/>
            <ac:spMk id="6" creationId="{D4C0190A-C8B0-D6E4-399E-23033E3685A5}"/>
          </ac:spMkLst>
        </pc:spChg>
        <pc:spChg chg="mod ord">
          <ac:chgData name="Nekelia Carai" userId="696063f2-4d2b-433f-ab81-dc498b76429c" providerId="ADAL" clId="{41570AD3-F870-4DCF-9318-1E01B2B5DACA}" dt="2023-09-12T11:48:34.265" v="492" actId="164"/>
          <ac:spMkLst>
            <pc:docMk/>
            <pc:sldMk cId="2850477319" sldId="384"/>
            <ac:spMk id="8" creationId="{95DFE279-3F9A-D1EE-C6AE-037C6DB1573D}"/>
          </ac:spMkLst>
        </pc:spChg>
        <pc:spChg chg="add del mod">
          <ac:chgData name="Nekelia Carai" userId="696063f2-4d2b-433f-ab81-dc498b76429c" providerId="ADAL" clId="{41570AD3-F870-4DCF-9318-1E01B2B5DACA}" dt="2023-09-12T11:46:02.435" v="483" actId="11529"/>
          <ac:spMkLst>
            <pc:docMk/>
            <pc:sldMk cId="2850477319" sldId="384"/>
            <ac:spMk id="9" creationId="{D5BC0D95-22AB-4EAA-025C-8EF4C270F8F9}"/>
          </ac:spMkLst>
        </pc:spChg>
        <pc:spChg chg="add del mod">
          <ac:chgData name="Nekelia Carai" userId="696063f2-4d2b-433f-ab81-dc498b76429c" providerId="ADAL" clId="{41570AD3-F870-4DCF-9318-1E01B2B5DACA}" dt="2023-09-12T11:45:59.559" v="478"/>
          <ac:spMkLst>
            <pc:docMk/>
            <pc:sldMk cId="2850477319" sldId="384"/>
            <ac:spMk id="10" creationId="{80E36D8F-3A37-E472-C852-087B0CCF5077}"/>
          </ac:spMkLst>
        </pc:spChg>
        <pc:spChg chg="mod">
          <ac:chgData name="Nekelia Carai" userId="696063f2-4d2b-433f-ab81-dc498b76429c" providerId="ADAL" clId="{41570AD3-F870-4DCF-9318-1E01B2B5DACA}" dt="2023-09-12T11:48:04.751" v="485"/>
          <ac:spMkLst>
            <pc:docMk/>
            <pc:sldMk cId="2850477319" sldId="384"/>
            <ac:spMk id="14" creationId="{01ED087E-9195-CF4F-8097-EB29FC4DF136}"/>
          </ac:spMkLst>
        </pc:spChg>
        <pc:spChg chg="add mod">
          <ac:chgData name="Nekelia Carai" userId="696063f2-4d2b-433f-ab81-dc498b76429c" providerId="ADAL" clId="{41570AD3-F870-4DCF-9318-1E01B2B5DACA}" dt="2023-09-12T11:48:34.265" v="492" actId="164"/>
          <ac:spMkLst>
            <pc:docMk/>
            <pc:sldMk cId="2850477319" sldId="384"/>
            <ac:spMk id="15" creationId="{46A07F80-C9E8-423D-B867-B7111BDC8762}"/>
          </ac:spMkLst>
        </pc:spChg>
        <pc:grpChg chg="add mod">
          <ac:chgData name="Nekelia Carai" userId="696063f2-4d2b-433f-ab81-dc498b76429c" providerId="ADAL" clId="{41570AD3-F870-4DCF-9318-1E01B2B5DACA}" dt="2023-09-12T11:45:12.759" v="457" actId="1076"/>
          <ac:grpSpMkLst>
            <pc:docMk/>
            <pc:sldMk cId="2850477319" sldId="384"/>
            <ac:grpSpMk id="4" creationId="{682CFC77-531C-98C4-14CC-A2CCBCFB8EA6}"/>
          </ac:grpSpMkLst>
        </pc:grpChg>
        <pc:grpChg chg="add mod">
          <ac:chgData name="Nekelia Carai" userId="696063f2-4d2b-433f-ab81-dc498b76429c" providerId="ADAL" clId="{41570AD3-F870-4DCF-9318-1E01B2B5DACA}" dt="2023-09-12T11:45:48.452" v="470" actId="164"/>
          <ac:grpSpMkLst>
            <pc:docMk/>
            <pc:sldMk cId="2850477319" sldId="384"/>
            <ac:grpSpMk id="11" creationId="{E023E6BF-1084-1B33-3933-27EE4809911F}"/>
          </ac:grpSpMkLst>
        </pc:grpChg>
        <pc:grpChg chg="add mod ord">
          <ac:chgData name="Nekelia Carai" userId="696063f2-4d2b-433f-ab81-dc498b76429c" providerId="ADAL" clId="{41570AD3-F870-4DCF-9318-1E01B2B5DACA}" dt="2023-09-12T11:48:34.265" v="492" actId="164"/>
          <ac:grpSpMkLst>
            <pc:docMk/>
            <pc:sldMk cId="2850477319" sldId="384"/>
            <ac:grpSpMk id="12" creationId="{016D416A-9C0E-0D32-C243-BF93F80F4190}"/>
          </ac:grpSpMkLst>
        </pc:grpChg>
        <pc:grpChg chg="add mod">
          <ac:chgData name="Nekelia Carai" userId="696063f2-4d2b-433f-ab81-dc498b76429c" providerId="ADAL" clId="{41570AD3-F870-4DCF-9318-1E01B2B5DACA}" dt="2023-09-12T11:48:44.252" v="493" actId="1076"/>
          <ac:grpSpMkLst>
            <pc:docMk/>
            <pc:sldMk cId="2850477319" sldId="384"/>
            <ac:grpSpMk id="16" creationId="{F4E57395-6FD2-5E8D-E953-2AC1352EFEBC}"/>
          </ac:grpSpMkLst>
        </pc:grpChg>
        <pc:picChg chg="del mod ord">
          <ac:chgData name="Nekelia Carai" userId="696063f2-4d2b-433f-ab81-dc498b76429c" providerId="ADAL" clId="{41570AD3-F870-4DCF-9318-1E01B2B5DACA}" dt="2023-09-12T11:46:09.366" v="484" actId="478"/>
          <ac:picMkLst>
            <pc:docMk/>
            <pc:sldMk cId="2850477319" sldId="384"/>
            <ac:picMk id="5" creationId="{6AFDDC07-1064-50BF-0FDE-06EA05D69C6D}"/>
          </ac:picMkLst>
        </pc:picChg>
        <pc:picChg chg="add mod">
          <ac:chgData name="Nekelia Carai" userId="696063f2-4d2b-433f-ab81-dc498b76429c" providerId="ADAL" clId="{41570AD3-F870-4DCF-9318-1E01B2B5DACA}" dt="2023-09-12T11:48:57.820" v="494" actId="1076"/>
          <ac:picMkLst>
            <pc:docMk/>
            <pc:sldMk cId="2850477319" sldId="384"/>
            <ac:picMk id="7" creationId="{4A40251C-270B-AB4C-DE47-03F65540C138}"/>
          </ac:picMkLst>
        </pc:picChg>
        <pc:picChg chg="mod">
          <ac:chgData name="Nekelia Carai" userId="696063f2-4d2b-433f-ab81-dc498b76429c" providerId="ADAL" clId="{41570AD3-F870-4DCF-9318-1E01B2B5DACA}" dt="2023-09-12T11:48:04.751" v="485"/>
          <ac:picMkLst>
            <pc:docMk/>
            <pc:sldMk cId="2850477319" sldId="384"/>
            <ac:picMk id="13" creationId="{D69B5553-6EA7-38D9-CFD7-DF208C4CCE02}"/>
          </ac:picMkLst>
        </pc:picChg>
      </pc:sldChg>
      <pc:sldMasterChg chg="del delSldLayout">
        <pc:chgData name="Nekelia Carai" userId="696063f2-4d2b-433f-ab81-dc498b76429c" providerId="ADAL" clId="{41570AD3-F870-4DCF-9318-1E01B2B5DACA}" dt="2023-09-12T11:34:26.442" v="165" actId="47"/>
        <pc:sldMasterMkLst>
          <pc:docMk/>
          <pc:sldMasterMk cId="2641527912" sldId="2147483825"/>
        </pc:sldMasterMkLst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1557146395" sldId="2147483826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3534340013" sldId="2147483827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3019359993" sldId="2147483828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3610305152" sldId="2147483829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4167507256" sldId="2147483830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1006225996" sldId="2147483831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2983704048" sldId="2147483832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1300168230" sldId="2147483833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3839570676" sldId="2147483834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3047269686" sldId="2147483835"/>
          </pc:sldLayoutMkLst>
        </pc:sldLayoutChg>
        <pc:sldLayoutChg chg="del">
          <pc:chgData name="Nekelia Carai" userId="696063f2-4d2b-433f-ab81-dc498b76429c" providerId="ADAL" clId="{41570AD3-F870-4DCF-9318-1E01B2B5DACA}" dt="2023-09-12T11:34:26.442" v="165" actId="47"/>
          <pc:sldLayoutMkLst>
            <pc:docMk/>
            <pc:sldMasterMk cId="2641527912" sldId="2147483825"/>
            <pc:sldLayoutMk cId="81451469" sldId="2147483836"/>
          </pc:sldLayoutMkLst>
        </pc:sldLayoutChg>
      </pc:sldMasterChg>
      <pc:sldMasterChg chg="del delSldLayout">
        <pc:chgData name="Nekelia Carai" userId="696063f2-4d2b-433f-ab81-dc498b76429c" providerId="ADAL" clId="{41570AD3-F870-4DCF-9318-1E01B2B5DACA}" dt="2023-09-12T11:22:22.461" v="11" actId="47"/>
        <pc:sldMasterMkLst>
          <pc:docMk/>
          <pc:sldMasterMk cId="4173850869" sldId="2147483837"/>
        </pc:sldMasterMkLst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351639207" sldId="2147483838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845510579" sldId="2147483839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6743889" sldId="2147483840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1233105244" sldId="2147483841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467507234" sldId="2147483842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02573940" sldId="2147483843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4086262306" sldId="2147483844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191832264" sldId="2147483845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4133386123" sldId="2147483846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3459001959" sldId="2147483847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2176416121" sldId="2147483848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2585160134" sldId="2147483849"/>
          </pc:sldLayoutMkLst>
        </pc:sldLayoutChg>
        <pc:sldLayoutChg chg="del">
          <pc:chgData name="Nekelia Carai" userId="696063f2-4d2b-433f-ab81-dc498b76429c" providerId="ADAL" clId="{41570AD3-F870-4DCF-9318-1E01B2B5DACA}" dt="2023-09-12T11:22:22.461" v="11" actId="47"/>
          <pc:sldLayoutMkLst>
            <pc:docMk/>
            <pc:sldMasterMk cId="4173850869" sldId="2147483837"/>
            <pc:sldLayoutMk cId="755301696" sldId="2147483850"/>
          </pc:sldLayoutMkLst>
        </pc:sldLayoutChg>
      </pc:sldMasterChg>
    </pc:docChg>
  </pc:docChgLst>
  <pc:docChgLst>
    <pc:chgData name="Nekelia Carai" userId="696063f2-4d2b-433f-ab81-dc498b76429c" providerId="ADAL" clId="{035E6528-9F16-41AC-825D-61B1EC386BD3}"/>
    <pc:docChg chg="undo custSel addSld delSld modSld">
      <pc:chgData name="Nekelia Carai" userId="696063f2-4d2b-433f-ab81-dc498b76429c" providerId="ADAL" clId="{035E6528-9F16-41AC-825D-61B1EC386BD3}" dt="2023-03-09T11:16:35.875" v="32" actId="20577"/>
      <pc:docMkLst>
        <pc:docMk/>
      </pc:docMkLst>
      <pc:sldChg chg="addSp delSp modSp add del mod">
        <pc:chgData name="Nekelia Carai" userId="696063f2-4d2b-433f-ab81-dc498b76429c" providerId="ADAL" clId="{035E6528-9F16-41AC-825D-61B1EC386BD3}" dt="2023-03-09T11:12:23.952" v="6" actId="26606"/>
        <pc:sldMkLst>
          <pc:docMk/>
          <pc:sldMk cId="1925198304" sldId="298"/>
        </pc:sldMkLst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4" creationId="{32BC26D8-82FB-445E-AA49-62A77D7C1EE0}"/>
          </ac:spMkLst>
        </pc:spChg>
        <pc:spChg chg="add del">
          <ac:chgData name="Nekelia Carai" userId="696063f2-4d2b-433f-ab81-dc498b76429c" providerId="ADAL" clId="{035E6528-9F16-41AC-825D-61B1EC386BD3}" dt="2023-03-09T11:12:23.952" v="6" actId="26606"/>
          <ac:spMkLst>
            <pc:docMk/>
            <pc:sldMk cId="1925198304" sldId="298"/>
            <ac:spMk id="26" creationId="{CB44330D-EA18-4254-AA95-EB49948539B8}"/>
          </ac:spMkLst>
        </pc:spChg>
        <pc:picChg chg="del">
          <ac:chgData name="Nekelia Carai" userId="696063f2-4d2b-433f-ab81-dc498b76429c" providerId="ADAL" clId="{035E6528-9F16-41AC-825D-61B1EC386BD3}" dt="2023-03-09T11:12:09.594" v="2" actId="478"/>
          <ac:picMkLst>
            <pc:docMk/>
            <pc:sldMk cId="1925198304" sldId="298"/>
            <ac:picMk id="3" creationId="{8E6C84E9-7821-C0E2-CAE8-2C923FD207A5}"/>
          </ac:picMkLst>
        </pc:picChg>
        <pc:picChg chg="add mod">
          <ac:chgData name="Nekelia Carai" userId="696063f2-4d2b-433f-ab81-dc498b76429c" providerId="ADAL" clId="{035E6528-9F16-41AC-825D-61B1EC386BD3}" dt="2023-03-09T11:12:23.952" v="6" actId="26606"/>
          <ac:picMkLst>
            <pc:docMk/>
            <pc:sldMk cId="1925198304" sldId="298"/>
            <ac:picMk id="4" creationId="{8D2D78F6-5113-3CC8-59D7-CEBDA7EA9292}"/>
          </ac:picMkLst>
        </pc:picChg>
      </pc:sldChg>
      <pc:sldChg chg="modSp mod">
        <pc:chgData name="Nekelia Carai" userId="696063f2-4d2b-433f-ab81-dc498b76429c" providerId="ADAL" clId="{035E6528-9F16-41AC-825D-61B1EC386BD3}" dt="2023-03-09T11:16:35.875" v="32" actId="20577"/>
        <pc:sldMkLst>
          <pc:docMk/>
          <pc:sldMk cId="3861609119" sldId="299"/>
        </pc:sldMkLst>
        <pc:spChg chg="mod">
          <ac:chgData name="Nekelia Carai" userId="696063f2-4d2b-433f-ab81-dc498b76429c" providerId="ADAL" clId="{035E6528-9F16-41AC-825D-61B1EC386BD3}" dt="2023-03-09T11:16:35.875" v="32" actId="20577"/>
          <ac:spMkLst>
            <pc:docMk/>
            <pc:sldMk cId="3861609119" sldId="299"/>
            <ac:spMk id="22" creationId="{C74F2FD9-6231-5824-0CAE-E30CC7B2C39B}"/>
          </ac:spMkLst>
        </pc:spChg>
      </pc:sldChg>
      <pc:sldChg chg="addSp delSp modSp add mod modNotesTx">
        <pc:chgData name="Nekelia Carai" userId="696063f2-4d2b-433f-ab81-dc498b76429c" providerId="ADAL" clId="{035E6528-9F16-41AC-825D-61B1EC386BD3}" dt="2023-03-09T11:14:24.587" v="14"/>
        <pc:sldMkLst>
          <pc:docMk/>
          <pc:sldMk cId="1713408351" sldId="300"/>
        </pc:sldMkLst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4" creationId="{0B761509-3B9A-49A6-A84B-C3D86811697D}"/>
          </ac:spMkLst>
        </pc:spChg>
        <pc:spChg chg="add del">
          <ac:chgData name="Nekelia Carai" userId="696063f2-4d2b-433f-ab81-dc498b76429c" providerId="ADAL" clId="{035E6528-9F16-41AC-825D-61B1EC386BD3}" dt="2023-03-09T11:13:50.105" v="13" actId="26606"/>
          <ac:spMkLst>
            <pc:docMk/>
            <pc:sldMk cId="1713408351" sldId="300"/>
            <ac:spMk id="26" creationId="{91DE43FD-EB47-414A-B0AB-169B0FFFA527}"/>
          </ac:spMkLst>
        </pc:spChg>
        <pc:grpChg chg="add del">
          <ac:chgData name="Nekelia Carai" userId="696063f2-4d2b-433f-ab81-dc498b76429c" providerId="ADAL" clId="{035E6528-9F16-41AC-825D-61B1EC386BD3}" dt="2023-03-09T11:13:50.105" v="13" actId="26606"/>
          <ac:grpSpMkLst>
            <pc:docMk/>
            <pc:sldMk cId="1713408351" sldId="300"/>
            <ac:grpSpMk id="28" creationId="{58495BCC-CE77-4CC2-952E-846F41119FD5}"/>
          </ac:grpSpMkLst>
        </pc:grpChg>
        <pc:picChg chg="add mod">
          <ac:chgData name="Nekelia Carai" userId="696063f2-4d2b-433f-ab81-dc498b76429c" providerId="ADAL" clId="{035E6528-9F16-41AC-825D-61B1EC386BD3}" dt="2023-03-09T11:13:50.105" v="13" actId="26606"/>
          <ac:picMkLst>
            <pc:docMk/>
            <pc:sldMk cId="1713408351" sldId="300"/>
            <ac:picMk id="3" creationId="{9CD62F53-4817-DFAC-8F2D-880291F13060}"/>
          </ac:picMkLst>
        </pc:picChg>
        <pc:picChg chg="del">
          <ac:chgData name="Nekelia Carai" userId="696063f2-4d2b-433f-ab81-dc498b76429c" providerId="ADAL" clId="{035E6528-9F16-41AC-825D-61B1EC386BD3}" dt="2023-03-09T11:12:40.773" v="8" actId="478"/>
          <ac:picMkLst>
            <pc:docMk/>
            <pc:sldMk cId="1713408351" sldId="300"/>
            <ac:picMk id="4" creationId="{8D2D78F6-5113-3CC8-59D7-CEBDA7EA9292}"/>
          </ac:picMkLst>
        </pc:picChg>
      </pc:sldChg>
    </pc:docChg>
  </pc:docChgLst>
  <pc:docChgLst>
    <pc:chgData name="Nekelia Carai" userId="S::nekelia.carai@iica.int::696063f2-4d2b-433f-ab81-dc498b76429c" providerId="AD" clId="Web-{9EE93132-7488-4F65-B55C-09ABEC424B74}"/>
    <pc:docChg chg="addSld delSld modSld">
      <pc:chgData name="Nekelia Carai" userId="S::nekelia.carai@iica.int::696063f2-4d2b-433f-ab81-dc498b76429c" providerId="AD" clId="Web-{9EE93132-7488-4F65-B55C-09ABEC424B74}" dt="2022-10-11T19:44:31.218" v="13"/>
      <pc:docMkLst>
        <pc:docMk/>
      </pc:docMkLst>
      <pc:sldChg chg="modSp del">
        <pc:chgData name="Nekelia Carai" userId="S::nekelia.carai@iica.int::696063f2-4d2b-433f-ab81-dc498b76429c" providerId="AD" clId="Web-{9EE93132-7488-4F65-B55C-09ABEC424B74}" dt="2022-10-11T19:44:27.687" v="12"/>
        <pc:sldMkLst>
          <pc:docMk/>
          <pc:sldMk cId="3952647545" sldId="264"/>
        </pc:sldMkLst>
        <pc:graphicFrameChg chg="mod modGraphic">
          <ac:chgData name="Nekelia Carai" userId="S::nekelia.carai@iica.int::696063f2-4d2b-433f-ab81-dc498b76429c" providerId="AD" clId="Web-{9EE93132-7488-4F65-B55C-09ABEC424B74}" dt="2022-10-11T19:39:48.332" v="1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del">
        <pc:chgData name="Nekelia Carai" userId="S::nekelia.carai@iica.int::696063f2-4d2b-433f-ab81-dc498b76429c" providerId="AD" clId="Web-{9EE93132-7488-4F65-B55C-09ABEC424B74}" dt="2022-10-11T19:44:31.218" v="13"/>
        <pc:sldMkLst>
          <pc:docMk/>
          <pc:sldMk cId="658514776" sldId="295"/>
        </pc:sldMkLst>
      </pc:sldChg>
      <pc:sldChg chg="del">
        <pc:chgData name="Nekelia Carai" userId="S::nekelia.carai@iica.int::696063f2-4d2b-433f-ab81-dc498b76429c" providerId="AD" clId="Web-{9EE93132-7488-4F65-B55C-09ABEC424B74}" dt="2022-10-11T19:40:03.724" v="3"/>
        <pc:sldMkLst>
          <pc:docMk/>
          <pc:sldMk cId="2092998072" sldId="296"/>
        </pc:sldMkLst>
      </pc:sldChg>
      <pc:sldChg chg="del">
        <pc:chgData name="Nekelia Carai" userId="S::nekelia.carai@iica.int::696063f2-4d2b-433f-ab81-dc498b76429c" providerId="AD" clId="Web-{9EE93132-7488-4F65-B55C-09ABEC424B74}" dt="2022-10-11T19:40:02.942" v="2"/>
        <pc:sldMkLst>
          <pc:docMk/>
          <pc:sldMk cId="1542852157" sldId="297"/>
        </pc:sldMkLst>
      </pc:sldChg>
      <pc:sldChg chg="addSp delSp modSp add del">
        <pc:chgData name="Nekelia Carai" userId="S::nekelia.carai@iica.int::696063f2-4d2b-433f-ab81-dc498b76429c" providerId="AD" clId="Web-{9EE93132-7488-4F65-B55C-09ABEC424B74}" dt="2022-10-11T19:44:17.030" v="11"/>
        <pc:sldMkLst>
          <pc:docMk/>
          <pc:sldMk cId="1925198304" sldId="298"/>
        </pc:sldMkLst>
        <pc:spChg chg="del">
          <ac:chgData name="Nekelia Carai" userId="S::nekelia.carai@iica.int::696063f2-4d2b-433f-ab81-dc498b76429c" providerId="AD" clId="Web-{9EE93132-7488-4F65-B55C-09ABEC424B74}" dt="2022-10-11T19:40:31.678" v="8"/>
          <ac:spMkLst>
            <pc:docMk/>
            <pc:sldMk cId="1925198304" sldId="298"/>
            <ac:spMk id="9" creationId="{42A4FC2C-047E-45A5-965D-8E1E3BF09BC6}"/>
          </ac:spMkLst>
        </pc:spChg>
        <pc:spChg chg="add del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4" creationId="{42A4FC2C-047E-45A5-965D-8E1E3BF09BC6}"/>
          </ac:spMkLst>
        </pc:spChg>
        <pc:spChg chg="add">
          <ac:chgData name="Nekelia Carai" userId="S::nekelia.carai@iica.int::696063f2-4d2b-433f-ab81-dc498b76429c" providerId="AD" clId="Web-{9EE93132-7488-4F65-B55C-09ABEC424B74}" dt="2022-10-11T19:44:17.030" v="11"/>
          <ac:spMkLst>
            <pc:docMk/>
            <pc:sldMk cId="1925198304" sldId="298"/>
            <ac:spMk id="19" creationId="{42A4FC2C-047E-45A5-965D-8E1E3BF09BC6}"/>
          </ac:spMkLst>
        </pc:spChg>
        <pc:picChg chg="add del mod">
          <ac:chgData name="Nekelia Carai" userId="S::nekelia.carai@iica.int::696063f2-4d2b-433f-ab81-dc498b76429c" providerId="AD" clId="Web-{9EE93132-7488-4F65-B55C-09ABEC424B74}" dt="2022-10-11T19:44:11.998" v="9"/>
          <ac:picMkLst>
            <pc:docMk/>
            <pc:sldMk cId="1925198304" sldId="298"/>
            <ac:picMk id="2" creationId="{5918B411-7899-2B88-EF18-A3465B7EE180}"/>
          </ac:picMkLst>
        </pc:picChg>
        <pc:picChg chg="add mod">
          <ac:chgData name="Nekelia Carai" userId="S::nekelia.carai@iica.int::696063f2-4d2b-433f-ab81-dc498b76429c" providerId="AD" clId="Web-{9EE93132-7488-4F65-B55C-09ABEC424B74}" dt="2022-10-11T19:44:17.030" v="11"/>
          <ac:picMkLst>
            <pc:docMk/>
            <pc:sldMk cId="1925198304" sldId="298"/>
            <ac:picMk id="3" creationId="{8E6C84E9-7821-C0E2-CAE8-2C923FD207A5}"/>
          </ac:picMkLst>
        </pc:picChg>
        <pc:picChg chg="del">
          <ac:chgData name="Nekelia Carai" userId="S::nekelia.carai@iica.int::696063f2-4d2b-433f-ab81-dc498b76429c" providerId="AD" clId="Web-{9EE93132-7488-4F65-B55C-09ABEC424B74}" dt="2022-10-11T19:40:10.474" v="6"/>
          <ac:picMkLst>
            <pc:docMk/>
            <pc:sldMk cId="1925198304" sldId="298"/>
            <ac:picMk id="4" creationId="{74EDCE7E-0F30-A0F3-B80A-0A7DFCB40A42}"/>
          </ac:picMkLst>
        </pc:picChg>
      </pc:sldChg>
    </pc:docChg>
  </pc:docChgLst>
  <pc:docChgLst>
    <pc:chgData name="Nekelia Carai" userId="696063f2-4d2b-433f-ab81-dc498b76429c" providerId="ADAL" clId="{A02ACAFC-CDE8-4805-9799-90361339C6EA}"/>
    <pc:docChg chg="custSel delSld modSld sldOrd">
      <pc:chgData name="Nekelia Carai" userId="696063f2-4d2b-433f-ab81-dc498b76429c" providerId="ADAL" clId="{A02ACAFC-CDE8-4805-9799-90361339C6EA}" dt="2023-05-16T20:42:29.985" v="14"/>
      <pc:docMkLst>
        <pc:docMk/>
      </pc:docMkLst>
      <pc:sldChg chg="del">
        <pc:chgData name="Nekelia Carai" userId="696063f2-4d2b-433f-ab81-dc498b76429c" providerId="ADAL" clId="{A02ACAFC-CDE8-4805-9799-90361339C6EA}" dt="2023-05-16T20:41:54.399" v="12" actId="47"/>
        <pc:sldMkLst>
          <pc:docMk/>
          <pc:sldMk cId="109857222" sldId="256"/>
        </pc:sldMkLst>
      </pc:sldChg>
      <pc:sldChg chg="addSp modSp mod ord">
        <pc:chgData name="Nekelia Carai" userId="696063f2-4d2b-433f-ab81-dc498b76429c" providerId="ADAL" clId="{A02ACAFC-CDE8-4805-9799-90361339C6EA}" dt="2023-05-16T20:42:29.985" v="14"/>
        <pc:sldMkLst>
          <pc:docMk/>
          <pc:sldMk cId="1925198304" sldId="298"/>
        </pc:sldMkLst>
        <pc:picChg chg="add mod">
          <ac:chgData name="Nekelia Carai" userId="696063f2-4d2b-433f-ab81-dc498b76429c" providerId="ADAL" clId="{A02ACAFC-CDE8-4805-9799-90361339C6EA}" dt="2023-05-16T20:36:14.056" v="2" actId="962"/>
          <ac:picMkLst>
            <pc:docMk/>
            <pc:sldMk cId="1925198304" sldId="298"/>
            <ac:picMk id="3" creationId="{C406BE59-213B-4950-59C4-3ADD242AD53D}"/>
          </ac:picMkLst>
        </pc:picChg>
      </pc:sldChg>
      <pc:sldChg chg="modSp mod">
        <pc:chgData name="Nekelia Carai" userId="696063f2-4d2b-433f-ab81-dc498b76429c" providerId="ADAL" clId="{A02ACAFC-CDE8-4805-9799-90361339C6EA}" dt="2023-05-16T20:37:21.251" v="11" actId="207"/>
        <pc:sldMkLst>
          <pc:docMk/>
          <pc:sldMk cId="3861609119" sldId="299"/>
        </pc:sldMkLst>
        <pc:spChg chg="mod">
          <ac:chgData name="Nekelia Carai" userId="696063f2-4d2b-433f-ab81-dc498b76429c" providerId="ADAL" clId="{A02ACAFC-CDE8-4805-9799-90361339C6EA}" dt="2023-05-16T20:37:21.251" v="11" actId="207"/>
          <ac:spMkLst>
            <pc:docMk/>
            <pc:sldMk cId="3861609119" sldId="299"/>
            <ac:spMk id="22" creationId="{C74F2FD9-6231-5824-0CAE-E30CC7B2C39B}"/>
          </ac:spMkLst>
        </pc:spChg>
        <pc:spChg chg="mod">
          <ac:chgData name="Nekelia Carai" userId="696063f2-4d2b-433f-ab81-dc498b76429c" providerId="ADAL" clId="{A02ACAFC-CDE8-4805-9799-90361339C6EA}" dt="2023-05-16T20:37:04.504" v="7" actId="207"/>
          <ac:spMkLst>
            <pc:docMk/>
            <pc:sldMk cId="3861609119" sldId="299"/>
            <ac:spMk id="58" creationId="{26191568-C743-0671-0C49-C9ADB1487704}"/>
          </ac:spMkLst>
        </pc:spChg>
      </pc:sldChg>
      <pc:sldChg chg="addSp delSp modSp mod">
        <pc:chgData name="Nekelia Carai" userId="696063f2-4d2b-433f-ab81-dc498b76429c" providerId="ADAL" clId="{A02ACAFC-CDE8-4805-9799-90361339C6EA}" dt="2023-05-16T20:36:29.857" v="6" actId="962"/>
        <pc:sldMkLst>
          <pc:docMk/>
          <pc:sldMk cId="1713408351" sldId="300"/>
        </pc:sldMkLst>
        <pc:picChg chg="del">
          <ac:chgData name="Nekelia Carai" userId="696063f2-4d2b-433f-ab81-dc498b76429c" providerId="ADAL" clId="{A02ACAFC-CDE8-4805-9799-90361339C6EA}" dt="2023-05-16T20:36:16.433" v="3" actId="478"/>
          <ac:picMkLst>
            <pc:docMk/>
            <pc:sldMk cId="1713408351" sldId="300"/>
            <ac:picMk id="3" creationId="{9CD62F53-4817-DFAC-8F2D-880291F13060}"/>
          </ac:picMkLst>
        </pc:picChg>
        <pc:picChg chg="add mod">
          <ac:chgData name="Nekelia Carai" userId="696063f2-4d2b-433f-ab81-dc498b76429c" providerId="ADAL" clId="{A02ACAFC-CDE8-4805-9799-90361339C6EA}" dt="2023-05-16T20:36:29.857" v="6" actId="962"/>
          <ac:picMkLst>
            <pc:docMk/>
            <pc:sldMk cId="1713408351" sldId="300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37F9E640-E2D6-4181-B496-B1164F5935B2}"/>
    <pc:docChg chg="undo redo custSel delSld modSld">
      <pc:chgData name="Nekelia Carai" userId="696063f2-4d2b-433f-ab81-dc498b76429c" providerId="ADAL" clId="{37F9E640-E2D6-4181-B496-B1164F5935B2}" dt="2023-10-04T13:42:25.149" v="1030" actId="20577"/>
      <pc:docMkLst>
        <pc:docMk/>
      </pc:docMkLst>
      <pc:sldChg chg="addSp delSp modSp mod">
        <pc:chgData name="Nekelia Carai" userId="696063f2-4d2b-433f-ab81-dc498b76429c" providerId="ADAL" clId="{37F9E640-E2D6-4181-B496-B1164F5935B2}" dt="2023-10-04T13:42:25.149" v="1030" actId="20577"/>
        <pc:sldMkLst>
          <pc:docMk/>
          <pc:sldMk cId="1925198304" sldId="298"/>
        </pc:sldMkLst>
        <pc:spChg chg="add">
          <ac:chgData name="Nekelia Carai" userId="696063f2-4d2b-433f-ab81-dc498b76429c" providerId="ADAL" clId="{37F9E640-E2D6-4181-B496-B1164F5935B2}" dt="2023-10-03T16:08:34.113" v="832"/>
          <ac:spMkLst>
            <pc:docMk/>
            <pc:sldMk cId="1925198304" sldId="298"/>
            <ac:spMk id="2" creationId="{23A82FBB-96BE-58D8-ABB1-7276C2004AF4}"/>
          </ac:spMkLst>
        </pc:spChg>
        <pc:spChg chg="mod">
          <ac:chgData name="Nekelia Carai" userId="696063f2-4d2b-433f-ab81-dc498b76429c" providerId="ADAL" clId="{37F9E640-E2D6-4181-B496-B1164F5935B2}" dt="2023-10-04T13:41:53.478" v="1010" actId="113"/>
          <ac:spMkLst>
            <pc:docMk/>
            <pc:sldMk cId="1925198304" sldId="298"/>
            <ac:spMk id="17" creationId="{99BD14DE-FFC1-EB7F-9D1E-059503E9E86C}"/>
          </ac:spMkLst>
        </pc:spChg>
        <pc:spChg chg="mod">
          <ac:chgData name="Nekelia Carai" userId="696063f2-4d2b-433f-ab81-dc498b76429c" providerId="ADAL" clId="{37F9E640-E2D6-4181-B496-B1164F5935B2}" dt="2023-10-04T13:42:25.149" v="1030" actId="20577"/>
          <ac:spMkLst>
            <pc:docMk/>
            <pc:sldMk cId="1925198304" sldId="298"/>
            <ac:spMk id="40" creationId="{FE14005C-F90E-D78C-17A2-4D208F5C60D5}"/>
          </ac:spMkLst>
        </pc:spChg>
        <pc:grpChg chg="add del mod">
          <ac:chgData name="Nekelia Carai" userId="696063f2-4d2b-433f-ab81-dc498b76429c" providerId="ADAL" clId="{37F9E640-E2D6-4181-B496-B1164F5935B2}" dt="2023-10-03T11:51:23.889" v="55" actId="478"/>
          <ac:grpSpMkLst>
            <pc:docMk/>
            <pc:sldMk cId="1925198304" sldId="298"/>
            <ac:grpSpMk id="36" creationId="{D200F2E4-A953-59CF-3DF1-6CA35CA7E9F0}"/>
          </ac:grpSpMkLst>
        </pc:grpChg>
        <pc:picChg chg="del">
          <ac:chgData name="Nekelia Carai" userId="696063f2-4d2b-433f-ab81-dc498b76429c" providerId="ADAL" clId="{37F9E640-E2D6-4181-B496-B1164F5935B2}" dt="2023-10-03T11:51:04.711" v="29" actId="478"/>
          <ac:picMkLst>
            <pc:docMk/>
            <pc:sldMk cId="1925198304" sldId="298"/>
            <ac:picMk id="15" creationId="{C4790366-06E0-20F5-F2F9-CEBE1ACA2AE2}"/>
          </ac:picMkLst>
        </pc:picChg>
        <pc:picChg chg="del">
          <ac:chgData name="Nekelia Carai" userId="696063f2-4d2b-433f-ab81-dc498b76429c" providerId="ADAL" clId="{37F9E640-E2D6-4181-B496-B1164F5935B2}" dt="2023-10-03T11:51:28.220" v="57" actId="478"/>
          <ac:picMkLst>
            <pc:docMk/>
            <pc:sldMk cId="1925198304" sldId="298"/>
            <ac:picMk id="20" creationId="{93994600-FF09-2C31-AE0A-2069AA1C017F}"/>
          </ac:picMkLst>
        </pc:picChg>
        <pc:picChg chg="del">
          <ac:chgData name="Nekelia Carai" userId="696063f2-4d2b-433f-ab81-dc498b76429c" providerId="ADAL" clId="{37F9E640-E2D6-4181-B496-B1164F5935B2}" dt="2023-10-03T11:51:21.103" v="52" actId="478"/>
          <ac:picMkLst>
            <pc:docMk/>
            <pc:sldMk cId="1925198304" sldId="298"/>
            <ac:picMk id="41" creationId="{5AE82037-91AF-D335-88AD-091D09E64A7D}"/>
          </ac:picMkLst>
        </pc:picChg>
        <pc:picChg chg="del">
          <ac:chgData name="Nekelia Carai" userId="696063f2-4d2b-433f-ab81-dc498b76429c" providerId="ADAL" clId="{37F9E640-E2D6-4181-B496-B1164F5935B2}" dt="2023-10-03T11:51:25.416" v="56" actId="478"/>
          <ac:picMkLst>
            <pc:docMk/>
            <pc:sldMk cId="1925198304" sldId="298"/>
            <ac:picMk id="42" creationId="{42F1E4EF-A4AF-A7AB-D780-E77A82FD6A08}"/>
          </ac:picMkLst>
        </pc:picChg>
      </pc:sldChg>
      <pc:sldChg chg="del">
        <pc:chgData name="Nekelia Carai" userId="696063f2-4d2b-433f-ab81-dc498b76429c" providerId="ADAL" clId="{37F9E640-E2D6-4181-B496-B1164F5935B2}" dt="2023-10-03T11:49:43.595" v="26" actId="47"/>
        <pc:sldMkLst>
          <pc:docMk/>
          <pc:sldMk cId="757194216" sldId="301"/>
        </pc:sldMkLst>
      </pc:sldChg>
      <pc:sldChg chg="modSp mod">
        <pc:chgData name="Nekelia Carai" userId="696063f2-4d2b-433f-ab81-dc498b76429c" providerId="ADAL" clId="{37F9E640-E2D6-4181-B496-B1164F5935B2}" dt="2023-10-03T11:49:14.840" v="25" actId="1038"/>
        <pc:sldMkLst>
          <pc:docMk/>
          <pc:sldMk cId="2850477319" sldId="384"/>
        </pc:sldMkLst>
        <pc:spChg chg="mod">
          <ac:chgData name="Nekelia Carai" userId="696063f2-4d2b-433f-ab81-dc498b76429c" providerId="ADAL" clId="{37F9E640-E2D6-4181-B496-B1164F5935B2}" dt="2023-10-03T11:49:14.840" v="25" actId="1038"/>
          <ac:spMkLst>
            <pc:docMk/>
            <pc:sldMk cId="2850477319" sldId="384"/>
            <ac:spMk id="8" creationId="{95DFE279-3F9A-D1EE-C6AE-037C6DB1573D}"/>
          </ac:spMkLst>
        </pc:spChg>
        <pc:picChg chg="mod">
          <ac:chgData name="Nekelia Carai" userId="696063f2-4d2b-433f-ab81-dc498b76429c" providerId="ADAL" clId="{37F9E640-E2D6-4181-B496-B1164F5935B2}" dt="2023-10-03T11:48:44.562" v="1" actId="1076"/>
          <ac:picMkLst>
            <pc:docMk/>
            <pc:sldMk cId="2850477319" sldId="384"/>
            <ac:picMk id="13" creationId="{D69B5553-6EA7-38D9-CFD7-DF208C4CCE02}"/>
          </ac:picMkLst>
        </pc:picChg>
      </pc:sldChg>
    </pc:docChg>
  </pc:docChgLst>
  <pc:docChgLst>
    <pc:chgData name="Nekelia Carai" userId="696063f2-4d2b-433f-ab81-dc498b76429c" providerId="ADAL" clId="{09DF5184-075A-405C-BC34-14FB8A42FF02}"/>
    <pc:docChg chg="undo custSel addSld modSld sldOrd">
      <pc:chgData name="Nekelia Carai" userId="696063f2-4d2b-433f-ab81-dc498b76429c" providerId="ADAL" clId="{09DF5184-075A-405C-BC34-14FB8A42FF02}" dt="2022-09-14T11:44:48.939" v="145" actId="20577"/>
      <pc:docMkLst>
        <pc:docMk/>
      </pc:docMkLst>
      <pc:sldChg chg="modSp mod ord">
        <pc:chgData name="Nekelia Carai" userId="696063f2-4d2b-433f-ab81-dc498b76429c" providerId="ADAL" clId="{09DF5184-075A-405C-BC34-14FB8A42FF02}" dt="2022-09-14T11:43:01.191" v="142"/>
        <pc:sldMkLst>
          <pc:docMk/>
          <pc:sldMk cId="3952647545" sldId="264"/>
        </pc:sldMkLst>
        <pc:graphicFrameChg chg="mod modGraphic">
          <ac:chgData name="Nekelia Carai" userId="696063f2-4d2b-433f-ab81-dc498b76429c" providerId="ADAL" clId="{09DF5184-075A-405C-BC34-14FB8A42FF02}" dt="2022-09-14T11:34:59.598" v="20" actId="20577"/>
          <ac:graphicFrameMkLst>
            <pc:docMk/>
            <pc:sldMk cId="3952647545" sldId="264"/>
            <ac:graphicFrameMk id="4" creationId="{E6704B1C-DCDD-4505-BD37-9F54A377C9B9}"/>
          </ac:graphicFrameMkLst>
        </pc:graphicFrameChg>
      </pc:sldChg>
      <pc:sldChg chg="ord">
        <pc:chgData name="Nekelia Carai" userId="696063f2-4d2b-433f-ab81-dc498b76429c" providerId="ADAL" clId="{09DF5184-075A-405C-BC34-14FB8A42FF02}" dt="2022-09-14T11:37:38.519" v="36"/>
        <pc:sldMkLst>
          <pc:docMk/>
          <pc:sldMk cId="658514776" sldId="295"/>
        </pc:sldMkLst>
      </pc:sldChg>
      <pc:sldChg chg="addSp delSp modSp mod ord modNotesTx">
        <pc:chgData name="Nekelia Carai" userId="696063f2-4d2b-433f-ab81-dc498b76429c" providerId="ADAL" clId="{09DF5184-075A-405C-BC34-14FB8A42FF02}" dt="2022-09-14T11:44:03.687" v="143"/>
        <pc:sldMkLst>
          <pc:docMk/>
          <pc:sldMk cId="2092998072" sldId="296"/>
        </pc:sldMkLst>
        <pc:spChg chg="del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0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7:19.752" v="34" actId="26606"/>
          <ac:spMkLst>
            <pc:docMk/>
            <pc:sldMk cId="2092998072" sldId="296"/>
            <ac:spMk id="15" creationId="{42A4FC2C-047E-45A5-965D-8E1E3BF09BC6}"/>
          </ac:spMkLst>
        </pc:spChg>
        <pc:picChg chg="add mod">
          <ac:chgData name="Nekelia Carai" userId="696063f2-4d2b-433f-ab81-dc498b76429c" providerId="ADAL" clId="{09DF5184-075A-405C-BC34-14FB8A42FF02}" dt="2022-09-14T11:37:19.752" v="34" actId="26606"/>
          <ac:picMkLst>
            <pc:docMk/>
            <pc:sldMk cId="2092998072" sldId="296"/>
            <ac:picMk id="3" creationId="{6F186743-0E11-0A4B-E8D9-FD66372366A4}"/>
          </ac:picMkLst>
        </pc:picChg>
        <pc:picChg chg="del">
          <ac:chgData name="Nekelia Carai" userId="696063f2-4d2b-433f-ab81-dc498b76429c" providerId="ADAL" clId="{09DF5184-075A-405C-BC34-14FB8A42FF02}" dt="2022-09-14T11:37:10.012" v="30" actId="478"/>
          <ac:picMkLst>
            <pc:docMk/>
            <pc:sldMk cId="2092998072" sldId="296"/>
            <ac:picMk id="5" creationId="{24690197-F1B9-DD4E-BDBB-678D5C4F88CA}"/>
          </ac:picMkLst>
        </pc:picChg>
      </pc:sldChg>
      <pc:sldChg chg="addSp delSp modSp mod ord">
        <pc:chgData name="Nekelia Carai" userId="696063f2-4d2b-433f-ab81-dc498b76429c" providerId="ADAL" clId="{09DF5184-075A-405C-BC34-14FB8A42FF02}" dt="2022-09-14T11:36:16.639" v="27"/>
        <pc:sldMkLst>
          <pc:docMk/>
          <pc:sldMk cId="1542852157" sldId="297"/>
        </pc:sldMkLst>
        <pc:spChg chg="del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4" creationId="{42A4FC2C-047E-45A5-965D-8E1E3BF09BC6}"/>
          </ac:spMkLst>
        </pc:spChg>
        <pc:spChg chg="add">
          <ac:chgData name="Nekelia Carai" userId="696063f2-4d2b-433f-ab81-dc498b76429c" providerId="ADAL" clId="{09DF5184-075A-405C-BC34-14FB8A42FF02}" dt="2022-09-14T11:36:01.509" v="25" actId="26606"/>
          <ac:spMkLst>
            <pc:docMk/>
            <pc:sldMk cId="1542852157" sldId="297"/>
            <ac:spMk id="19" creationId="{42A4FC2C-047E-45A5-965D-8E1E3BF09BC6}"/>
          </ac:spMkLst>
        </pc:spChg>
        <pc:picChg chg="del">
          <ac:chgData name="Nekelia Carai" userId="696063f2-4d2b-433f-ab81-dc498b76429c" providerId="ADAL" clId="{09DF5184-075A-405C-BC34-14FB8A42FF02}" dt="2022-09-14T11:35:47.345" v="21" actId="478"/>
          <ac:picMkLst>
            <pc:docMk/>
            <pc:sldMk cId="1542852157" sldId="297"/>
            <ac:picMk id="3" creationId="{5CE51362-56AA-32B6-C586-1F624BA359AB}"/>
          </ac:picMkLst>
        </pc:picChg>
        <pc:picChg chg="add mod">
          <ac:chgData name="Nekelia Carai" userId="696063f2-4d2b-433f-ab81-dc498b76429c" providerId="ADAL" clId="{09DF5184-075A-405C-BC34-14FB8A42FF02}" dt="2022-09-14T11:36:01.509" v="25" actId="26606"/>
          <ac:picMkLst>
            <pc:docMk/>
            <pc:sldMk cId="1542852157" sldId="297"/>
            <ac:picMk id="4" creationId="{E3C8A72A-E7FC-2415-435B-112F0F26FF7B}"/>
          </ac:picMkLst>
        </pc:picChg>
      </pc:sldChg>
      <pc:sldChg chg="ord">
        <pc:chgData name="Nekelia Carai" userId="696063f2-4d2b-433f-ab81-dc498b76429c" providerId="ADAL" clId="{09DF5184-075A-405C-BC34-14FB8A42FF02}" dt="2022-09-14T11:37:47.230" v="41"/>
        <pc:sldMkLst>
          <pc:docMk/>
          <pc:sldMk cId="1925198304" sldId="298"/>
        </pc:sldMkLst>
      </pc:sldChg>
      <pc:sldChg chg="addSp delSp modSp add mod ord">
        <pc:chgData name="Nekelia Carai" userId="696063f2-4d2b-433f-ab81-dc498b76429c" providerId="ADAL" clId="{09DF5184-075A-405C-BC34-14FB8A42FF02}" dt="2022-09-14T11:44:48.939" v="145" actId="20577"/>
        <pc:sldMkLst>
          <pc:docMk/>
          <pc:sldMk cId="3861609119" sldId="299"/>
        </pc:sldMkLst>
        <pc:spChg chg="add mod">
          <ac:chgData name="Nekelia Carai" userId="696063f2-4d2b-433f-ab81-dc498b76429c" providerId="ADAL" clId="{09DF5184-075A-405C-BC34-14FB8A42FF02}" dt="2022-09-14T11:44:48.939" v="145" actId="20577"/>
          <ac:spMkLst>
            <pc:docMk/>
            <pc:sldMk cId="3861609119" sldId="299"/>
            <ac:spMk id="22" creationId="{C74F2FD9-6231-5824-0CAE-E30CC7B2C39B}"/>
          </ac:spMkLst>
        </pc:spChg>
        <pc:grpChg chg="del">
          <ac:chgData name="Nekelia Carai" userId="696063f2-4d2b-433f-ab81-dc498b76429c" providerId="ADAL" clId="{09DF5184-075A-405C-BC34-14FB8A42FF02}" dt="2022-09-14T11:37:51.601" v="42" actId="478"/>
          <ac:grpSpMkLst>
            <pc:docMk/>
            <pc:sldMk cId="3861609119" sldId="299"/>
            <ac:grpSpMk id="81" creationId="{12322B0F-61E8-F8D2-7208-A9D28A246D78}"/>
          </ac:grpSpMkLst>
        </pc:grp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14" creationId="{D02EB89F-C153-41A7-513D-A7E3F69072F7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2" creationId="{747239F1-A257-BCCC-9A06-6BDB412B6C2D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3" creationId="{E392D1EB-1707-8142-1A71-E35F63525CF1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4" creationId="{4898FE5C-FE3F-EE20-B69F-935C080030F5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66" creationId="{06C51FE8-22EE-E722-B497-E89BB78B1449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2" creationId="{670C5CD8-0130-A45E-6E21-FE5E1A8D57BC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5" creationId="{02F9911D-BAE8-A992-B7AE-2800CE4AA4C8}"/>
          </ac:cxnSpMkLst>
        </pc:cxnChg>
        <pc:cxnChg chg="mod">
          <ac:chgData name="Nekelia Carai" userId="696063f2-4d2b-433f-ab81-dc498b76429c" providerId="ADAL" clId="{09DF5184-075A-405C-BC34-14FB8A42FF02}" dt="2022-09-14T11:37:51.601" v="42" actId="478"/>
          <ac:cxnSpMkLst>
            <pc:docMk/>
            <pc:sldMk cId="3861609119" sldId="299"/>
            <ac:cxnSpMk id="78" creationId="{8C7AE9C5-62F7-63BC-DA67-EB92CD128C71}"/>
          </ac:cxnSpMkLst>
        </pc:cxnChg>
      </pc:sldChg>
    </pc:docChg>
  </pc:docChgLst>
  <pc:docChgLst>
    <pc:chgData name="Nekelia Carai" userId="696063f2-4d2b-433f-ab81-dc498b76429c" providerId="ADAL" clId="{5092DCF6-C1FB-4508-A76C-ED2F942D7245}"/>
    <pc:docChg chg="undo redo custSel addSld delSld modSld">
      <pc:chgData name="Nekelia Carai" userId="696063f2-4d2b-433f-ab81-dc498b76429c" providerId="ADAL" clId="{5092DCF6-C1FB-4508-A76C-ED2F942D7245}" dt="2023-05-17T14:53:21.617" v="894"/>
      <pc:docMkLst>
        <pc:docMk/>
      </pc:docMkLst>
      <pc:sldChg chg="modSp mod modNotesTx">
        <pc:chgData name="Nekelia Carai" userId="696063f2-4d2b-433f-ab81-dc498b76429c" providerId="ADAL" clId="{5092DCF6-C1FB-4508-A76C-ED2F942D7245}" dt="2023-05-16T21:11:55.278" v="112" actId="207"/>
        <pc:sldMkLst>
          <pc:docMk/>
          <pc:sldMk cId="1174620243" sldId="256"/>
        </pc:sldMkLst>
        <pc:spChg chg="mod">
          <ac:chgData name="Nekelia Carai" userId="696063f2-4d2b-433f-ab81-dc498b76429c" providerId="ADAL" clId="{5092DCF6-C1FB-4508-A76C-ED2F942D7245}" dt="2023-05-16T21:11:55.278" v="112" actId="207"/>
          <ac:spMkLst>
            <pc:docMk/>
            <pc:sldMk cId="1174620243" sldId="256"/>
            <ac:spMk id="13" creationId="{D3D6D596-3466-EA64-4939-A8D32D2C0250}"/>
          </ac:spMkLst>
        </pc:spChg>
        <pc:picChg chg="mod">
          <ac:chgData name="Nekelia Carai" userId="696063f2-4d2b-433f-ab81-dc498b76429c" providerId="ADAL" clId="{5092DCF6-C1FB-4508-A76C-ED2F942D7245}" dt="2023-05-16T21:11:46.728" v="111"/>
          <ac:picMkLst>
            <pc:docMk/>
            <pc:sldMk cId="1174620243" sldId="256"/>
            <ac:picMk id="12" creationId="{A272E117-D197-48B1-F2DD-E630CDF48484}"/>
          </ac:picMkLst>
        </pc:picChg>
      </pc:sldChg>
      <pc:sldChg chg="modSp mod setBg">
        <pc:chgData name="Nekelia Carai" userId="696063f2-4d2b-433f-ab81-dc498b76429c" providerId="ADAL" clId="{5092DCF6-C1FB-4508-A76C-ED2F942D7245}" dt="2023-05-16T21:02:24.462" v="51" actId="1076"/>
        <pc:sldMkLst>
          <pc:docMk/>
          <pc:sldMk cId="109857222" sldId="257"/>
        </pc:sldMkLst>
        <pc:spChg chg="mod">
          <ac:chgData name="Nekelia Carai" userId="696063f2-4d2b-433f-ab81-dc498b76429c" providerId="ADAL" clId="{5092DCF6-C1FB-4508-A76C-ED2F942D7245}" dt="2023-05-16T21:01:13.052" v="21" actId="2085"/>
          <ac:spMkLst>
            <pc:docMk/>
            <pc:sldMk cId="109857222" sldId="257"/>
            <ac:spMk id="2" creationId="{734E2BEA-0108-9441-2D43-D8AB06423083}"/>
          </ac:spMkLst>
        </pc:spChg>
        <pc:spChg chg="mod">
          <ac:chgData name="Nekelia Carai" userId="696063f2-4d2b-433f-ab81-dc498b76429c" providerId="ADAL" clId="{5092DCF6-C1FB-4508-A76C-ED2F942D7245}" dt="2023-05-16T21:02:14.859" v="49" actId="1036"/>
          <ac:spMkLst>
            <pc:docMk/>
            <pc:sldMk cId="109857222" sldId="257"/>
            <ac:spMk id="7" creationId="{BF7155EC-D5A4-7BDF-F5E2-BFD3C6A755B9}"/>
          </ac:spMkLst>
        </pc:s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5" creationId="{97DE7DB7-61BD-539D-1103-BE3BA213460D}"/>
          </ac:grpSpMkLst>
        </pc:grpChg>
        <pc:grpChg chg="mod">
          <ac:chgData name="Nekelia Carai" userId="696063f2-4d2b-433f-ab81-dc498b76429c" providerId="ADAL" clId="{5092DCF6-C1FB-4508-A76C-ED2F942D7245}" dt="2023-05-16T21:02:14.859" v="49" actId="1036"/>
          <ac:grpSpMkLst>
            <pc:docMk/>
            <pc:sldMk cId="109857222" sldId="257"/>
            <ac:grpSpMk id="8" creationId="{607D3330-46F0-CD1F-4118-EE53E983A290}"/>
          </ac:grpSpMkLst>
        </pc:grpChg>
        <pc:picChg chg="mod">
          <ac:chgData name="Nekelia Carai" userId="696063f2-4d2b-433f-ab81-dc498b76429c" providerId="ADAL" clId="{5092DCF6-C1FB-4508-A76C-ED2F942D7245}" dt="2023-05-16T21:02:24.462" v="51" actId="1076"/>
          <ac:picMkLst>
            <pc:docMk/>
            <pc:sldMk cId="109857222" sldId="257"/>
            <ac:picMk id="3" creationId="{A2B371CD-E310-FD8F-CC35-180D2C9B09E3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9" creationId="{C11DE181-7F18-1042-ECB6-215DC8B9188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1" creationId="{9A085733-7C4A-25D2-7300-6AC9E959F8C1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2" creationId="{1FC768E7-4990-F016-7F25-D054A8215F2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4" creationId="{10B8C7C0-A1AC-BFFD-A350-B98368FD1E6F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5" creationId="{4E39E347-7B5D-65CB-79BA-E55A59DB98B2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6" creationId="{8C869DEE-4492-2533-5463-5A3998BD7005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7" creationId="{3F7E5163-EEB8-4F2F-E6C0-0BF68E3C6047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8" creationId="{7EB69D00-EE55-DC62-9841-CC39014E0C86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19" creationId="{436D16BA-B9FF-E97B-F533-BF6AECA9276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0" creationId="{BF518E14-4DBB-7E79-D3A5-F280A7D86A7C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1" creationId="{DAB4CF65-D9B5-1E25-113C-70AD17AB8F00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2" creationId="{3BEC8759-26A0-1A36-9179-446AC01B2DF9}"/>
          </ac:picMkLst>
        </pc:picChg>
        <pc:picChg chg="mod">
          <ac:chgData name="Nekelia Carai" userId="696063f2-4d2b-433f-ab81-dc498b76429c" providerId="ADAL" clId="{5092DCF6-C1FB-4508-A76C-ED2F942D7245}" dt="2023-05-16T21:02:14.859" v="49" actId="1036"/>
          <ac:picMkLst>
            <pc:docMk/>
            <pc:sldMk cId="109857222" sldId="257"/>
            <ac:picMk id="23" creationId="{80DD358D-B241-B8D2-F6CD-F33648761F84}"/>
          </ac:picMkLst>
        </pc:picChg>
      </pc:sldChg>
      <pc:sldChg chg="addSp delSp modSp mod">
        <pc:chgData name="Nekelia Carai" userId="696063f2-4d2b-433f-ab81-dc498b76429c" providerId="ADAL" clId="{5092DCF6-C1FB-4508-A76C-ED2F942D7245}" dt="2023-05-16T21:13:09.769" v="123" actId="255"/>
        <pc:sldMkLst>
          <pc:docMk/>
          <pc:sldMk cId="3861609119" sldId="299"/>
        </pc:sldMkLst>
        <pc:spChg chg="add mod">
          <ac:chgData name="Nekelia Carai" userId="696063f2-4d2b-433f-ab81-dc498b76429c" providerId="ADAL" clId="{5092DCF6-C1FB-4508-A76C-ED2F942D7245}" dt="2023-05-16T21:06:11.935" v="60" actId="1036"/>
          <ac:spMkLst>
            <pc:docMk/>
            <pc:sldMk cId="3861609119" sldId="299"/>
            <ac:spMk id="11" creationId="{EA0B0092-39FC-07A3-1964-E6AA1969D640}"/>
          </ac:spMkLst>
        </pc:spChg>
        <pc:spChg chg="add mod ord">
          <ac:chgData name="Nekelia Carai" userId="696063f2-4d2b-433f-ab81-dc498b76429c" providerId="ADAL" clId="{5092DCF6-C1FB-4508-A76C-ED2F942D7245}" dt="2023-05-16T21:07:55.235" v="103" actId="14100"/>
          <ac:spMkLst>
            <pc:docMk/>
            <pc:sldMk cId="3861609119" sldId="299"/>
            <ac:spMk id="14" creationId="{FB9F3F15-6D94-3752-9B20-7F77A769F9F8}"/>
          </ac:spMkLst>
        </pc:spChg>
        <pc:spChg chg="mod">
          <ac:chgData name="Nekelia Carai" userId="696063f2-4d2b-433f-ab81-dc498b76429c" providerId="ADAL" clId="{5092DCF6-C1FB-4508-A76C-ED2F942D7245}" dt="2023-05-16T21:13:09.769" v="123" actId="255"/>
          <ac:spMkLst>
            <pc:docMk/>
            <pc:sldMk cId="3861609119" sldId="299"/>
            <ac:spMk id="58" creationId="{26191568-C743-0671-0C49-C9ADB1487704}"/>
          </ac:spMkLst>
        </pc:spChg>
        <pc:spChg chg="del">
          <ac:chgData name="Nekelia Carai" userId="696063f2-4d2b-433f-ab81-dc498b76429c" providerId="ADAL" clId="{5092DCF6-C1FB-4508-A76C-ED2F942D7245}" dt="2023-05-16T21:05:44.011" v="52" actId="478"/>
          <ac:spMkLst>
            <pc:docMk/>
            <pc:sldMk cId="3861609119" sldId="299"/>
            <ac:spMk id="84" creationId="{53E26BE6-B6B6-4F7C-8BB1-61083D14D76F}"/>
          </ac:spMkLst>
        </pc:spChg>
        <pc:picChg chg="mod">
          <ac:chgData name="Nekelia Carai" userId="696063f2-4d2b-433f-ab81-dc498b76429c" providerId="ADAL" clId="{5092DCF6-C1FB-4508-A76C-ED2F942D7245}" dt="2023-05-16T21:07:54.700" v="102" actId="14100"/>
          <ac:picMkLst>
            <pc:docMk/>
            <pc:sldMk cId="3861609119" sldId="299"/>
            <ac:picMk id="3" creationId="{4E4C507D-4AF3-6218-D54D-223517D53B88}"/>
          </ac:picMkLst>
        </pc:picChg>
        <pc:picChg chg="mod ord">
          <ac:chgData name="Nekelia Carai" userId="696063f2-4d2b-433f-ab81-dc498b76429c" providerId="ADAL" clId="{5092DCF6-C1FB-4508-A76C-ED2F942D7245}" dt="2023-05-16T21:06:29.126" v="80" actId="1076"/>
          <ac:picMkLst>
            <pc:docMk/>
            <pc:sldMk cId="3861609119" sldId="299"/>
            <ac:picMk id="8" creationId="{F675303F-DAB1-294A-BC18-C20426A660DA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7T11:44:04.060" v="891" actId="6549"/>
        <pc:sldMkLst>
          <pc:docMk/>
          <pc:sldMk cId="1713408351" sldId="300"/>
        </pc:sldMkLst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6T20:49:34.367" v="4" actId="26606"/>
          <ac:spMkLst>
            <pc:docMk/>
            <pc:sldMk cId="1713408351" sldId="300"/>
            <ac:spMk id="21" creationId="{42A4FC2C-047E-45A5-965D-8E1E3BF09BC6}"/>
          </ac:spMkLst>
        </pc:spChg>
        <pc:picChg chg="mod">
          <ac:chgData name="Nekelia Carai" userId="696063f2-4d2b-433f-ab81-dc498b76429c" providerId="ADAL" clId="{5092DCF6-C1FB-4508-A76C-ED2F942D7245}" dt="2023-05-16T20:49:34.367" v="4" actId="26606"/>
          <ac:picMkLst>
            <pc:docMk/>
            <pc:sldMk cId="1713408351" sldId="300"/>
            <ac:picMk id="4" creationId="{CC5F92C0-E562-01BF-1988-F40CB174A961}"/>
          </ac:picMkLst>
        </pc:picChg>
      </pc:sldChg>
      <pc:sldChg chg="addSp delSp modSp mod modNotesTx">
        <pc:chgData name="Nekelia Carai" userId="696063f2-4d2b-433f-ab81-dc498b76429c" providerId="ADAL" clId="{5092DCF6-C1FB-4508-A76C-ED2F942D7245}" dt="2023-05-16T21:09:50.330" v="106"/>
        <pc:sldMkLst>
          <pc:docMk/>
          <pc:sldMk cId="757194216" sldId="301"/>
        </pc:sldMkLst>
        <pc:picChg chg="add del mod">
          <ac:chgData name="Nekelia Carai" userId="696063f2-4d2b-433f-ab81-dc498b76429c" providerId="ADAL" clId="{5092DCF6-C1FB-4508-A76C-ED2F942D7245}" dt="2023-05-16T20:58:35.853" v="10" actId="478"/>
          <ac:picMkLst>
            <pc:docMk/>
            <pc:sldMk cId="757194216" sldId="301"/>
            <ac:picMk id="3" creationId="{44E92812-6F2D-3763-361F-0055E617867F}"/>
          </ac:picMkLst>
        </pc:picChg>
        <pc:picChg chg="add mod">
          <ac:chgData name="Nekelia Carai" userId="696063f2-4d2b-433f-ab81-dc498b76429c" providerId="ADAL" clId="{5092DCF6-C1FB-4508-A76C-ED2F942D7245}" dt="2023-05-16T20:58:38.913" v="13" actId="962"/>
          <ac:picMkLst>
            <pc:docMk/>
            <pc:sldMk cId="757194216" sldId="301"/>
            <ac:picMk id="5" creationId="{ECACAF09-871B-CC10-EBDC-DCEFF015DA9E}"/>
          </ac:picMkLst>
        </pc:picChg>
      </pc:sldChg>
      <pc:sldChg chg="delSp add del mod">
        <pc:chgData name="Nekelia Carai" userId="696063f2-4d2b-433f-ab81-dc498b76429c" providerId="ADAL" clId="{5092DCF6-C1FB-4508-A76C-ED2F942D7245}" dt="2023-05-16T21:11:40.665" v="110" actId="47"/>
        <pc:sldMkLst>
          <pc:docMk/>
          <pc:sldMk cId="2254705024" sldId="302"/>
        </pc:sldMkLst>
        <pc:picChg chg="del">
          <ac:chgData name="Nekelia Carai" userId="696063f2-4d2b-433f-ab81-dc498b76429c" providerId="ADAL" clId="{5092DCF6-C1FB-4508-A76C-ED2F942D7245}" dt="2023-05-16T21:09:58.597" v="108" actId="478"/>
          <ac:picMkLst>
            <pc:docMk/>
            <pc:sldMk cId="2254705024" sldId="302"/>
            <ac:picMk id="5" creationId="{ECACAF09-871B-CC10-EBDC-DCEFF015DA9E}"/>
          </ac:picMkLst>
        </pc:picChg>
      </pc:sldChg>
      <pc:sldChg chg="addSp delSp modSp add mod setBg">
        <pc:chgData name="Nekelia Carai" userId="696063f2-4d2b-433f-ab81-dc498b76429c" providerId="ADAL" clId="{5092DCF6-C1FB-4508-A76C-ED2F942D7245}" dt="2023-05-17T11:24:27.227" v="864" actId="14100"/>
        <pc:sldMkLst>
          <pc:docMk/>
          <pc:sldMk cId="2820762529" sldId="302"/>
        </pc:sldMkLst>
        <pc:spChg chg="del">
          <ac:chgData name="Nekelia Carai" userId="696063f2-4d2b-433f-ab81-dc498b76429c" providerId="ADAL" clId="{5092DCF6-C1FB-4508-A76C-ED2F942D7245}" dt="2023-05-16T21:12:42.821" v="118" actId="478"/>
          <ac:spMkLst>
            <pc:docMk/>
            <pc:sldMk cId="2820762529" sldId="302"/>
            <ac:spMk id="2" creationId="{734E2BEA-0108-9441-2D43-D8AB06423083}"/>
          </ac:spMkLst>
        </pc:spChg>
        <pc:spChg chg="add del mod">
          <ac:chgData name="Nekelia Carai" userId="696063f2-4d2b-433f-ab81-dc498b76429c" providerId="ADAL" clId="{5092DCF6-C1FB-4508-A76C-ED2F942D7245}" dt="2023-05-17T11:03:23.713" v="549" actId="478"/>
          <ac:spMkLst>
            <pc:docMk/>
            <pc:sldMk cId="2820762529" sldId="302"/>
            <ac:spMk id="2" creationId="{E9239B5C-5793-DAEF-5AD8-37DFC0A38A24}"/>
          </ac:spMkLst>
        </pc:spChg>
        <pc:spChg chg="add del mod">
          <ac:chgData name="Nekelia Carai" userId="696063f2-4d2b-433f-ab81-dc498b76429c" providerId="ADAL" clId="{5092DCF6-C1FB-4508-A76C-ED2F942D7245}" dt="2023-05-17T11:03:21.877" v="548" actId="478"/>
          <ac:spMkLst>
            <pc:docMk/>
            <pc:sldMk cId="2820762529" sldId="302"/>
            <ac:spMk id="3" creationId="{E945C334-3F84-9643-C1E6-85BD9FA47E8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5" creationId="{F7D70065-707B-6130-F8AA-9FE6A59A5F63}"/>
          </ac:spMkLst>
        </pc:spChg>
        <pc:spChg chg="add mod">
          <ac:chgData name="Nekelia Carai" userId="696063f2-4d2b-433f-ab81-dc498b76429c" providerId="ADAL" clId="{5092DCF6-C1FB-4508-A76C-ED2F942D7245}" dt="2023-05-17T11:24:27.227" v="864" actId="14100"/>
          <ac:spMkLst>
            <pc:docMk/>
            <pc:sldMk cId="2820762529" sldId="302"/>
            <ac:spMk id="6" creationId="{7730CBBC-B4D9-7776-58CC-E92E0F3FB9FA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7" creationId="{6F4A7CB0-1064-C955-2743-A5A4DEC2AA78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8" creationId="{CE1B209A-C656-1A8C-85A8-213159897729}"/>
          </ac:spMkLst>
        </pc:spChg>
        <pc:spChg chg="add mod">
          <ac:chgData name="Nekelia Carai" userId="696063f2-4d2b-433f-ab81-dc498b76429c" providerId="ADAL" clId="{5092DCF6-C1FB-4508-A76C-ED2F942D7245}" dt="2023-05-17T11:22:57.896" v="856" actId="1076"/>
          <ac:spMkLst>
            <pc:docMk/>
            <pc:sldMk cId="2820762529" sldId="302"/>
            <ac:spMk id="9" creationId="{3211FE30-527B-2D40-9FE2-C354317994E1}"/>
          </ac:spMkLst>
        </pc:spChg>
        <pc:spChg chg="add del mod">
          <ac:chgData name="Nekelia Carai" userId="696063f2-4d2b-433f-ab81-dc498b76429c" providerId="ADAL" clId="{5092DCF6-C1FB-4508-A76C-ED2F942D7245}" dt="2023-05-16T21:35:15.746" v="439" actId="478"/>
          <ac:spMkLst>
            <pc:docMk/>
            <pc:sldMk cId="2820762529" sldId="302"/>
            <ac:spMk id="10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09:07.974" v="635" actId="1038"/>
          <ac:spMkLst>
            <pc:docMk/>
            <pc:sldMk cId="2820762529" sldId="302"/>
            <ac:spMk id="10" creationId="{489F7D34-7AB2-78D5-DFB6-45BD0DE9C21E}"/>
          </ac:spMkLst>
        </pc:spChg>
        <pc:spChg chg="add mod">
          <ac:chgData name="Nekelia Carai" userId="696063f2-4d2b-433f-ab81-dc498b76429c" providerId="ADAL" clId="{5092DCF6-C1FB-4508-A76C-ED2F942D7245}" dt="2023-05-17T11:18:48.470" v="811" actId="1038"/>
          <ac:spMkLst>
            <pc:docMk/>
            <pc:sldMk cId="2820762529" sldId="302"/>
            <ac:spMk id="11" creationId="{FA170374-F4AF-79F5-D631-2C96EF71076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2" creationId="{A82FCA9B-505F-33C7-21A6-292EC27B1110}"/>
          </ac:spMkLst>
        </pc:spChg>
        <pc:spChg chg="add del mod">
          <ac:chgData name="Nekelia Carai" userId="696063f2-4d2b-433f-ab81-dc498b76429c" providerId="ADAL" clId="{5092DCF6-C1FB-4508-A76C-ED2F942D7245}" dt="2023-05-16T21:22:58.330" v="246" actId="478"/>
          <ac:spMkLst>
            <pc:docMk/>
            <pc:sldMk cId="2820762529" sldId="302"/>
            <ac:spMk id="13" creationId="{03A52FAB-69B8-BA82-1FA3-E08E93506763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3" creationId="{63CA40D3-3A8E-A8E2-C279-2D8402EF2F57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4" creationId="{D1E54160-843C-FE75-ECBB-DCEEB34C5780}"/>
          </ac:spMkLst>
        </pc:spChg>
        <pc:spChg chg="add mod">
          <ac:chgData name="Nekelia Carai" userId="696063f2-4d2b-433f-ab81-dc498b76429c" providerId="ADAL" clId="{5092DCF6-C1FB-4508-A76C-ED2F942D7245}" dt="2023-05-17T11:23:06.744" v="857" actId="1076"/>
          <ac:spMkLst>
            <pc:docMk/>
            <pc:sldMk cId="2820762529" sldId="302"/>
            <ac:spMk id="15" creationId="{404DFFBC-6A6F-6266-1421-7962625909AE}"/>
          </ac:spMkLst>
        </pc:spChg>
        <pc:spChg chg="add mod">
          <ac:chgData name="Nekelia Carai" userId="696063f2-4d2b-433f-ab81-dc498b76429c" providerId="ADAL" clId="{5092DCF6-C1FB-4508-A76C-ED2F942D7245}" dt="2023-05-17T11:18:40.909" v="806" actId="1037"/>
          <ac:spMkLst>
            <pc:docMk/>
            <pc:sldMk cId="2820762529" sldId="302"/>
            <ac:spMk id="16" creationId="{94299CAC-2DCB-A7B2-3061-3446C2900707}"/>
          </ac:spMkLst>
        </pc:spChg>
        <pc:spChg chg="add del mod">
          <ac:chgData name="Nekelia Carai" userId="696063f2-4d2b-433f-ab81-dc498b76429c" providerId="ADAL" clId="{5092DCF6-C1FB-4508-A76C-ED2F942D7245}" dt="2023-05-16T21:23:00.020" v="247" actId="478"/>
          <ac:spMkLst>
            <pc:docMk/>
            <pc:sldMk cId="2820762529" sldId="302"/>
            <ac:spMk id="24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2:56.293" v="245" actId="478"/>
          <ac:spMkLst>
            <pc:docMk/>
            <pc:sldMk cId="2820762529" sldId="302"/>
            <ac:spMk id="25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1.852" v="248" actId="478"/>
          <ac:spMkLst>
            <pc:docMk/>
            <pc:sldMk cId="2820762529" sldId="302"/>
            <ac:spMk id="26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6T21:23:03.475" v="249" actId="478"/>
          <ac:spMkLst>
            <pc:docMk/>
            <pc:sldMk cId="2820762529" sldId="302"/>
            <ac:spMk id="27" creationId="{03A52FAB-69B8-BA82-1FA3-E08E93506763}"/>
          </ac:spMkLst>
        </pc:spChg>
        <pc:spChg chg="add del mod">
          <ac:chgData name="Nekelia Carai" userId="696063f2-4d2b-433f-ab81-dc498b76429c" providerId="ADAL" clId="{5092DCF6-C1FB-4508-A76C-ED2F942D7245}" dt="2023-05-17T11:01:40.627" v="514" actId="478"/>
          <ac:spMkLst>
            <pc:docMk/>
            <pc:sldMk cId="2820762529" sldId="302"/>
            <ac:spMk id="28" creationId="{D24AE68B-1303-979C-292C-96F5AA0DC9EE}"/>
          </ac:spMkLst>
        </pc:spChg>
        <pc:spChg chg="add del">
          <ac:chgData name="Nekelia Carai" userId="696063f2-4d2b-433f-ab81-dc498b76429c" providerId="ADAL" clId="{5092DCF6-C1FB-4508-A76C-ED2F942D7245}" dt="2023-05-16T21:24:31.972" v="313" actId="22"/>
          <ac:spMkLst>
            <pc:docMk/>
            <pc:sldMk cId="2820762529" sldId="302"/>
            <ac:spMk id="30" creationId="{B1DBBA5A-08B4-DDCE-62AF-F3E52E2F48A0}"/>
          </ac:spMkLst>
        </pc:spChg>
        <pc:spChg chg="add del mod">
          <ac:chgData name="Nekelia Carai" userId="696063f2-4d2b-433f-ab81-dc498b76429c" providerId="ADAL" clId="{5092DCF6-C1FB-4508-A76C-ED2F942D7245}" dt="2023-05-16T21:29:29.473" v="345" actId="22"/>
          <ac:spMkLst>
            <pc:docMk/>
            <pc:sldMk cId="2820762529" sldId="302"/>
            <ac:spMk id="32" creationId="{BD386D5B-5996-7943-B08B-B124971FC35F}"/>
          </ac:spMkLst>
        </pc:spChg>
        <pc:spChg chg="add del mod">
          <ac:chgData name="Nekelia Carai" userId="696063f2-4d2b-433f-ab81-dc498b76429c" providerId="ADAL" clId="{5092DCF6-C1FB-4508-A76C-ED2F942D7245}" dt="2023-05-17T11:02:50.240" v="542"/>
          <ac:spMkLst>
            <pc:docMk/>
            <pc:sldMk cId="2820762529" sldId="302"/>
            <ac:spMk id="34" creationId="{D8BF7EC8-1532-728E-E5FD-EFF1ED536705}"/>
          </ac:spMkLst>
        </pc:spChg>
        <pc:spChg chg="add mod">
          <ac:chgData name="Nekelia Carai" userId="696063f2-4d2b-433f-ab81-dc498b76429c" providerId="ADAL" clId="{5092DCF6-C1FB-4508-A76C-ED2F942D7245}" dt="2023-05-17T11:11:46.900" v="736" actId="1038"/>
          <ac:spMkLst>
            <pc:docMk/>
            <pc:sldMk cId="2820762529" sldId="302"/>
            <ac:spMk id="36" creationId="{5425D4AA-34C7-4CDD-6C9F-535539AD486C}"/>
          </ac:spMkLst>
        </pc:spChg>
        <pc:grpChg chg="del">
          <ac:chgData name="Nekelia Carai" userId="696063f2-4d2b-433f-ab81-dc498b76429c" providerId="ADAL" clId="{5092DCF6-C1FB-4508-A76C-ED2F942D7245}" dt="2023-05-16T21:12:39.050" v="114" actId="478"/>
          <ac:grpSpMkLst>
            <pc:docMk/>
            <pc:sldMk cId="2820762529" sldId="302"/>
            <ac:grpSpMk id="5" creationId="{97DE7DB7-61BD-539D-1103-BE3BA213460D}"/>
          </ac:grpSpMkLst>
        </pc:grpChg>
        <pc:picChg chg="del">
          <ac:chgData name="Nekelia Carai" userId="696063f2-4d2b-433f-ab81-dc498b76429c" providerId="ADAL" clId="{5092DCF6-C1FB-4508-A76C-ED2F942D7245}" dt="2023-05-16T21:12:40.091" v="115" actId="478"/>
          <ac:picMkLst>
            <pc:docMk/>
            <pc:sldMk cId="2820762529" sldId="302"/>
            <ac:picMk id="3" creationId="{A2B371CD-E310-FD8F-CC35-180D2C9B09E3}"/>
          </ac:picMkLst>
        </pc:picChg>
        <pc:picChg chg="del">
          <ac:chgData name="Nekelia Carai" userId="696063f2-4d2b-433f-ab81-dc498b76429c" providerId="ADAL" clId="{5092DCF6-C1FB-4508-A76C-ED2F942D7245}" dt="2023-05-16T21:12:41.893" v="117" actId="478"/>
          <ac:picMkLst>
            <pc:docMk/>
            <pc:sldMk cId="2820762529" sldId="302"/>
            <ac:picMk id="4" creationId="{2BDC0741-A4E4-B242-0FC0-9FACAFF4ED1C}"/>
          </ac:picMkLst>
        </pc:picChg>
        <pc:picChg chg="add mod">
          <ac:chgData name="Nekelia Carai" userId="696063f2-4d2b-433f-ab81-dc498b76429c" providerId="ADAL" clId="{5092DCF6-C1FB-4508-A76C-ED2F942D7245}" dt="2023-05-17T11:18:40.909" v="806" actId="1037"/>
          <ac:picMkLst>
            <pc:docMk/>
            <pc:sldMk cId="2820762529" sldId="302"/>
            <ac:picMk id="17" creationId="{48E25BEE-7830-FD2F-F78B-748BF4947937}"/>
          </ac:picMkLst>
        </pc:picChg>
        <pc:picChg chg="add mod">
          <ac:chgData name="Nekelia Carai" userId="696063f2-4d2b-433f-ab81-dc498b76429c" providerId="ADAL" clId="{5092DCF6-C1FB-4508-A76C-ED2F942D7245}" dt="2023-05-17T11:19:16.470" v="814" actId="1038"/>
          <ac:picMkLst>
            <pc:docMk/>
            <pc:sldMk cId="2820762529" sldId="302"/>
            <ac:picMk id="18" creationId="{93514CC1-02B1-241F-949D-414F15D3A118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6" creationId="{70E151B1-E2B5-B34C-B034-B301DB4BFEF8}"/>
          </ac:picMkLst>
        </pc:picChg>
        <pc:picChg chg="add del mod">
          <ac:chgData name="Nekelia Carai" userId="696063f2-4d2b-433f-ab81-dc498b76429c" providerId="ADAL" clId="{5092DCF6-C1FB-4508-A76C-ED2F942D7245}" dt="2023-05-16T21:29:27.803" v="340"/>
          <ac:picMkLst>
            <pc:docMk/>
            <pc:sldMk cId="2820762529" sldId="302"/>
            <ac:picMk id="1026" creationId="{748F6BAF-91C0-4C71-4396-0AC098AC1F92}"/>
          </ac:picMkLst>
        </pc:picChg>
        <pc:picChg chg="add del">
          <ac:chgData name="Nekelia Carai" userId="696063f2-4d2b-433f-ab81-dc498b76429c" providerId="ADAL" clId="{5092DCF6-C1FB-4508-A76C-ED2F942D7245}" dt="2023-05-16T21:30:47.051" v="355" actId="478"/>
          <ac:picMkLst>
            <pc:docMk/>
            <pc:sldMk cId="2820762529" sldId="302"/>
            <ac:picMk id="1028" creationId="{198D86C5-1966-61A7-58EA-531DC9CD64F1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28" creationId="{43530E46-9864-EA59-6B18-4585B6389CB3}"/>
          </ac:picMkLst>
        </pc:picChg>
        <pc:picChg chg="add del mod">
          <ac:chgData name="Nekelia Carai" userId="696063f2-4d2b-433f-ab81-dc498b76429c" providerId="ADAL" clId="{5092DCF6-C1FB-4508-A76C-ED2F942D7245}" dt="2023-05-16T21:31:43.168" v="377" actId="478"/>
          <ac:picMkLst>
            <pc:docMk/>
            <pc:sldMk cId="2820762529" sldId="302"/>
            <ac:picMk id="1030" creationId="{5D25A32A-0609-5E0E-4418-62BDF3051F29}"/>
          </ac:picMkLst>
        </pc:picChg>
        <pc:picChg chg="add del mod">
          <ac:chgData name="Nekelia Carai" userId="696063f2-4d2b-433f-ab81-dc498b76429c" providerId="ADAL" clId="{5092DCF6-C1FB-4508-A76C-ED2F942D7245}" dt="2023-05-17T11:17:39.299" v="752" actId="478"/>
          <ac:picMkLst>
            <pc:docMk/>
            <pc:sldMk cId="2820762529" sldId="302"/>
            <ac:picMk id="1030" creationId="{CD4C6F75-141F-7264-4AAF-F2B739433C09}"/>
          </ac:picMkLst>
        </pc:picChg>
        <pc:picChg chg="add mod">
          <ac:chgData name="Nekelia Carai" userId="696063f2-4d2b-433f-ab81-dc498b76429c" providerId="ADAL" clId="{5092DCF6-C1FB-4508-A76C-ED2F942D7245}" dt="2023-05-17T11:09:07.974" v="635" actId="1038"/>
          <ac:picMkLst>
            <pc:docMk/>
            <pc:sldMk cId="2820762529" sldId="302"/>
            <ac:picMk id="1032" creationId="{20FBF880-6B3C-CAD6-C8E4-5D6A54539CD9}"/>
          </ac:picMkLst>
        </pc:picChg>
        <pc:picChg chg="add mod">
          <ac:chgData name="Nekelia Carai" userId="696063f2-4d2b-433f-ab81-dc498b76429c" providerId="ADAL" clId="{5092DCF6-C1FB-4508-A76C-ED2F942D7245}" dt="2023-05-17T11:23:21.681" v="858" actId="1076"/>
          <ac:picMkLst>
            <pc:docMk/>
            <pc:sldMk cId="2820762529" sldId="302"/>
            <ac:picMk id="1034" creationId="{0FF80994-649C-43F0-0BA6-2B4E7691A224}"/>
          </ac:picMkLst>
        </pc:picChg>
        <pc:picChg chg="del">
          <ac:chgData name="Nekelia Carai" userId="696063f2-4d2b-433f-ab81-dc498b76429c" providerId="ADAL" clId="{5092DCF6-C1FB-4508-A76C-ED2F942D7245}" dt="2023-05-16T21:12:41.097" v="116" actId="478"/>
          <ac:picMkLst>
            <pc:docMk/>
            <pc:sldMk cId="2820762529" sldId="302"/>
            <ac:picMk id="3074" creationId="{171220A8-F797-FE8D-741B-2E441230209B}"/>
          </ac:picMkLst>
        </pc:picChg>
      </pc:sldChg>
      <pc:sldChg chg="addSp delSp modSp add mod modNotesTx">
        <pc:chgData name="Nekelia Carai" userId="696063f2-4d2b-433f-ab81-dc498b76429c" providerId="ADAL" clId="{5092DCF6-C1FB-4508-A76C-ED2F942D7245}" dt="2023-05-17T14:53:21.617" v="894"/>
        <pc:sldMkLst>
          <pc:docMk/>
          <pc:sldMk cId="3632412965" sldId="303"/>
        </pc:sldMkLst>
        <pc:spChg chg="add mod">
          <ac:chgData name="Nekelia Carai" userId="696063f2-4d2b-433f-ab81-dc498b76429c" providerId="ADAL" clId="{5092DCF6-C1FB-4508-A76C-ED2F942D7245}" dt="2023-05-17T11:44:41.871" v="893" actId="208"/>
          <ac:spMkLst>
            <pc:docMk/>
            <pc:sldMk cId="3632412965" sldId="303"/>
            <ac:spMk id="5" creationId="{57EA4241-5F55-24F7-BAB6-54C32B27CF04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19" creationId="{42A4FC2C-047E-45A5-965D-8E1E3BF09BC6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4" creationId="{32BC26D8-82FB-445E-AA49-62A77D7C1EE0}"/>
          </ac:spMkLst>
        </pc:spChg>
        <pc:spChg chg="add del">
          <ac:chgData name="Nekelia Carai" userId="696063f2-4d2b-433f-ab81-dc498b76429c" providerId="ADAL" clId="{5092DCF6-C1FB-4508-A76C-ED2F942D7245}" dt="2023-05-17T11:27:50.165" v="871" actId="26606"/>
          <ac:spMkLst>
            <pc:docMk/>
            <pc:sldMk cId="3632412965" sldId="303"/>
            <ac:spMk id="26" creationId="{CB44330D-EA18-4254-AA95-EB49948539B8}"/>
          </ac:spMkLst>
        </pc:spChg>
        <pc:grpChg chg="add mod">
          <ac:chgData name="Nekelia Carai" userId="696063f2-4d2b-433f-ab81-dc498b76429c" providerId="ADAL" clId="{5092DCF6-C1FB-4508-A76C-ED2F942D7245}" dt="2023-05-17T11:29:29.452" v="888" actId="164"/>
          <ac:grpSpMkLst>
            <pc:docMk/>
            <pc:sldMk cId="3632412965" sldId="303"/>
            <ac:grpSpMk id="6" creationId="{CEFC3EF7-3FE8-28F3-4C50-9B419DF2DB0A}"/>
          </ac:grpSpMkLst>
        </pc:grpChg>
        <pc:picChg chg="add mod">
          <ac:chgData name="Nekelia Carai" userId="696063f2-4d2b-433f-ab81-dc498b76429c" providerId="ADAL" clId="{5092DCF6-C1FB-4508-A76C-ED2F942D7245}" dt="2023-05-17T11:44:20.881" v="892" actId="208"/>
          <ac:picMkLst>
            <pc:docMk/>
            <pc:sldMk cId="3632412965" sldId="303"/>
            <ac:picMk id="3" creationId="{8B204694-536C-F3A9-C5D3-4EC8ACD4F01B}"/>
          </ac:picMkLst>
        </pc:picChg>
        <pc:picChg chg="del">
          <ac:chgData name="Nekelia Carai" userId="696063f2-4d2b-433f-ab81-dc498b76429c" providerId="ADAL" clId="{5092DCF6-C1FB-4508-A76C-ED2F942D7245}" dt="2023-05-17T11:27:39.227" v="866" actId="478"/>
          <ac:picMkLst>
            <pc:docMk/>
            <pc:sldMk cId="3632412965" sldId="303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1C8940D3-CED8-43A1-B29E-905CDA8E194D}"/>
    <pc:docChg chg="undo custSel modSld">
      <pc:chgData name="Nekelia Carai" userId="696063f2-4d2b-433f-ab81-dc498b76429c" providerId="ADAL" clId="{1C8940D3-CED8-43A1-B29E-905CDA8E194D}" dt="2022-11-09T11:57:21.210" v="46" actId="1076"/>
      <pc:docMkLst>
        <pc:docMk/>
      </pc:docMkLst>
      <pc:sldChg chg="addSp delSp modSp mod setBg">
        <pc:chgData name="Nekelia Carai" userId="696063f2-4d2b-433f-ab81-dc498b76429c" providerId="ADAL" clId="{1C8940D3-CED8-43A1-B29E-905CDA8E194D}" dt="2022-11-09T11:57:21.210" v="46" actId="1076"/>
        <pc:sldMkLst>
          <pc:docMk/>
          <pc:sldMk cId="109857222" sldId="256"/>
        </pc:sldMkLst>
        <pc:spChg chg="del">
          <ac:chgData name="Nekelia Carai" userId="696063f2-4d2b-433f-ab81-dc498b76429c" providerId="ADAL" clId="{1C8940D3-CED8-43A1-B29E-905CDA8E194D}" dt="2022-11-09T11:52:39.986" v="0" actId="478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Nekelia Carai" userId="696063f2-4d2b-433f-ab81-dc498b76429c" providerId="ADAL" clId="{1C8940D3-CED8-43A1-B29E-905CDA8E194D}" dt="2022-11-09T11:52:47.458" v="1" actId="478"/>
          <ac:spMkLst>
            <pc:docMk/>
            <pc:sldMk cId="109857222" sldId="256"/>
            <ac:spMk id="4" creationId="{05C713D5-0D86-6DF3-644C-D26016DC3B71}"/>
          </ac:spMkLst>
        </pc:spChg>
        <pc:spChg chg="del">
          <ac:chgData name="Nekelia Carai" userId="696063f2-4d2b-433f-ab81-dc498b76429c" providerId="ADAL" clId="{1C8940D3-CED8-43A1-B29E-905CDA8E194D}" dt="2022-11-09T11:52:49.286" v="2" actId="478"/>
          <ac:spMkLst>
            <pc:docMk/>
            <pc:sldMk cId="109857222" sldId="256"/>
            <ac:spMk id="14" creationId="{8F051FB5-7837-765E-6507-0FC23F1D7CD4}"/>
          </ac:spMkLst>
        </pc:spChg>
        <pc:picChg chg="add del mod">
          <ac:chgData name="Nekelia Carai" userId="696063f2-4d2b-433f-ab81-dc498b76429c" providerId="ADAL" clId="{1C8940D3-CED8-43A1-B29E-905CDA8E194D}" dt="2022-11-09T11:57:21.020" v="45" actId="1076"/>
          <ac:picMkLst>
            <pc:docMk/>
            <pc:sldMk cId="109857222" sldId="256"/>
            <ac:picMk id="10" creationId="{00798800-122B-2646-DDFE-A4A70BA4B7BA}"/>
          </ac:picMkLst>
        </pc:picChg>
        <pc:picChg chg="mod">
          <ac:chgData name="Nekelia Carai" userId="696063f2-4d2b-433f-ab81-dc498b76429c" providerId="ADAL" clId="{1C8940D3-CED8-43A1-B29E-905CDA8E194D}" dt="2022-11-09T11:57:21.210" v="46" actId="1076"/>
          <ac:picMkLst>
            <pc:docMk/>
            <pc:sldMk cId="109857222" sldId="256"/>
            <ac:picMk id="13" creationId="{92F8FFBF-D7EF-1414-DC2B-AC593A42A948}"/>
          </ac:picMkLst>
        </pc:picChg>
        <pc:picChg chg="add mod">
          <ac:chgData name="Nekelia Carai" userId="696063f2-4d2b-433f-ab81-dc498b76429c" providerId="ADAL" clId="{1C8940D3-CED8-43A1-B29E-905CDA8E194D}" dt="2022-11-09T11:57:20.622" v="43" actId="1076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  <pc:docChgLst>
    <pc:chgData name="Nekelia Carai" userId="S::nekelia.carai@iica.int::696063f2-4d2b-433f-ab81-dc498b76429c" providerId="AD" clId="Web-{B2D96BAE-05E9-4520-8D4C-332796135565}"/>
    <pc:docChg chg="modSld">
      <pc:chgData name="Nekelia Carai" userId="S::nekelia.carai@iica.int::696063f2-4d2b-433f-ab81-dc498b76429c" providerId="AD" clId="Web-{B2D96BAE-05E9-4520-8D4C-332796135565}" dt="2023-05-16T20:08:11.226" v="0"/>
      <pc:docMkLst>
        <pc:docMk/>
      </pc:docMkLst>
      <pc:sldChg chg="delSp">
        <pc:chgData name="Nekelia Carai" userId="S::nekelia.carai@iica.int::696063f2-4d2b-433f-ab81-dc498b76429c" providerId="AD" clId="Web-{B2D96BAE-05E9-4520-8D4C-332796135565}" dt="2023-05-16T20:08:11.226" v="0"/>
        <pc:sldMkLst>
          <pc:docMk/>
          <pc:sldMk cId="1925198304" sldId="298"/>
        </pc:sldMkLst>
        <pc:picChg chg="del">
          <ac:chgData name="Nekelia Carai" userId="S::nekelia.carai@iica.int::696063f2-4d2b-433f-ab81-dc498b76429c" providerId="AD" clId="Web-{B2D96BAE-05E9-4520-8D4C-332796135565}" dt="2023-05-16T20:08:11.226" v="0"/>
          <ac:picMkLst>
            <pc:docMk/>
            <pc:sldMk cId="1925198304" sldId="298"/>
            <ac:picMk id="4" creationId="{8D2D78F6-5113-3CC8-59D7-CEBDA7EA9292}"/>
          </ac:picMkLst>
        </pc:picChg>
      </pc:sldChg>
    </pc:docChg>
  </pc:docChgLst>
  <pc:docChgLst>
    <pc:chgData name="Nekelia Carai" userId="S::nekelia.carai@iica.int::696063f2-4d2b-433f-ab81-dc498b76429c" providerId="AD" clId="Web-{292799AC-0C13-48D4-B1EC-5D4CBB64DE0F}"/>
    <pc:docChg chg="addSld modSld">
      <pc:chgData name="Nekelia Carai" userId="S::nekelia.carai@iica.int::696063f2-4d2b-433f-ab81-dc498b76429c" providerId="AD" clId="Web-{292799AC-0C13-48D4-B1EC-5D4CBB64DE0F}" dt="2023-05-16T20:46:35.291" v="1"/>
      <pc:docMkLst>
        <pc:docMk/>
      </pc:docMkLst>
      <pc:sldChg chg="delSp add replId">
        <pc:chgData name="Nekelia Carai" userId="S::nekelia.carai@iica.int::696063f2-4d2b-433f-ab81-dc498b76429c" providerId="AD" clId="Web-{292799AC-0C13-48D4-B1EC-5D4CBB64DE0F}" dt="2023-05-16T20:46:35.291" v="1"/>
        <pc:sldMkLst>
          <pc:docMk/>
          <pc:sldMk cId="757194216" sldId="301"/>
        </pc:sldMkLst>
        <pc:picChg chg="del">
          <ac:chgData name="Nekelia Carai" userId="S::nekelia.carai@iica.int::696063f2-4d2b-433f-ab81-dc498b76429c" providerId="AD" clId="Web-{292799AC-0C13-48D4-B1EC-5D4CBB64DE0F}" dt="2023-05-16T20:46:35.291" v="1"/>
          <ac:picMkLst>
            <pc:docMk/>
            <pc:sldMk cId="757194216" sldId="301"/>
            <ac:picMk id="4" creationId="{CC5F92C0-E562-01BF-1988-F40CB174A961}"/>
          </ac:picMkLst>
        </pc:picChg>
      </pc:sldChg>
    </pc:docChg>
  </pc:docChgLst>
  <pc:docChgLst>
    <pc:chgData name="Nekelia Carai" userId="696063f2-4d2b-433f-ab81-dc498b76429c" providerId="ADAL" clId="{68A72286-503A-4245-B262-5523A4E364FF}"/>
    <pc:docChg chg="modSld">
      <pc:chgData name="Nekelia Carai" userId="696063f2-4d2b-433f-ab81-dc498b76429c" providerId="ADAL" clId="{68A72286-503A-4245-B262-5523A4E364FF}" dt="2023-03-09T11:09:35.277" v="0" actId="478"/>
      <pc:docMkLst>
        <pc:docMk/>
      </pc:docMkLst>
      <pc:sldChg chg="delSp">
        <pc:chgData name="Nekelia Carai" userId="696063f2-4d2b-433f-ab81-dc498b76429c" providerId="ADAL" clId="{68A72286-503A-4245-B262-5523A4E364FF}" dt="2023-03-09T11:09:35.277" v="0" actId="478"/>
        <pc:sldMkLst>
          <pc:docMk/>
          <pc:sldMk cId="109857222" sldId="256"/>
        </pc:sldMkLst>
        <pc:picChg chg="del">
          <ac:chgData name="Nekelia Carai" userId="696063f2-4d2b-433f-ab81-dc498b76429c" providerId="ADAL" clId="{68A72286-503A-4245-B262-5523A4E364FF}" dt="2023-03-09T11:09:35.277" v="0" actId="478"/>
          <ac:picMkLst>
            <pc:docMk/>
            <pc:sldMk cId="109857222" sldId="256"/>
            <ac:picMk id="1026" creationId="{8B2D6A42-3AF4-CCBA-120A-64BEEF2B826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AED03-5A88-8948-849D-61482CF70EAB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0035C-6AFA-774E-9EB6-BA4E1C9F12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29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F8C8AE-47CC-4CAB-82F8-3766AE0A89E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200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10035C-6AFA-774E-9EB6-BA4E1C9F12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5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340FB-2E03-624E-B076-DFD9BCB27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93D18-F654-399F-791A-FA6394B07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2D9F5D-F309-9B13-3E54-5282EA4D8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C0817-A112-4847-8014-A94B7D2A4EA3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3B2ED-F76B-6340-3327-8FFADB439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77D6-B064-16F1-519F-0EC8DCD37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0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9BC80-F388-773D-5CD5-C7D4436A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D2E20-3057-4241-7E86-E1636ED04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1251-572E-E0C8-A07E-FDDD0B31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C94BE2-F396-5B03-9C84-28E4B951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28AF2-6653-DC96-2316-6AF5739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2DC3B-B9C0-35DA-F7EC-84073402E8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1F7AA0-CE9C-9819-D31F-DABDCC0A78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F9CF2-550B-C7B3-AABA-3A224C726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C09EE-CB86-F5DD-E6DC-9125C21B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D42D3-FD53-6452-AF84-417BAC57C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496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7698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845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9773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5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7203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358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571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876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30E8-F2E5-F665-D29E-047EC0A21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EF501-AFF6-60C1-F0C4-0F47815B7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F8881-6446-1517-C586-7352ED9B9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E1A04-DD4F-ED00-6909-84D95AB8B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9A6B-123C-E1E4-3D18-7CE48719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463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8395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9366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7542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E1A4A-EEEB-5EDD-C180-08A9657C1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F39C4A-5276-56CC-8894-11B103242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02497-4FFD-0A44-4AC4-8EDDEE94E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46AA-F36E-4540-911D-FFFC0A0EF24A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A1E22-DBF8-670E-8895-03C40313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EBBB4-3B26-7784-5C08-64848285F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8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CF174-EBD6-68AD-A99D-4AD900BE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AB886-B963-1DA8-A9BE-6F5BFEC404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1865E-0C88-81CB-EAD7-110DD4B3BF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300E-0433-3A6B-9AE9-2876CBE2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3A35-7DD1-6D44-4AA7-B144373C1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01F17-A797-4C86-A516-53C8B2DA4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6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8C4C-4468-7F25-03C2-322C54275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57CCC8-9E77-0A82-140C-95378559F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881A66-A185-1DB4-4C1E-71522A881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A40F44-D2F7-5B70-CD2C-F5A7E25993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D302BF-27C8-38F2-BF22-0A8F1A066F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EEA491-F208-AF89-0695-489C02E63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10/4/2023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C9F2D7-529D-40CB-84DC-93CFE8B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DF3A9B-9361-F8E4-0946-495AD8888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37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EBBF1-3D46-40D7-A81A-752B3566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4F2AC-8411-FD16-8DDD-E1BC04E38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AB987-687B-82B1-F428-7BDDBD7F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B0223-660F-1EB5-D9B1-9EE09336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878735-2E39-8DD4-2135-FEC8816C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10/4/2023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150AA5-D252-1E77-F976-DAE9980B1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C39A8-C9A7-E9BB-E11C-13B08A7CE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629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25064-D05F-7BB3-15EA-CC6A3ACCE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2BA22-51B6-689A-80A3-CE5531FDE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7EEB2D-5E9E-034B-170D-4C1099A23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ECAC-2B9B-65A6-B204-BD9A927C5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12A6-918A-48BD-8CB9-CA713993B0EA}" type="datetime1">
              <a:rPr lang="en-US" smtClean="0"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BA2032-982C-B965-B54E-F1CBFD9E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82FC0-3988-1291-F2B2-40717AF4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84209-0021-BA0D-0531-9EB142039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027D0-D658-6C8B-416D-EE2BEE28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82DEEF-100E-882A-581B-6A193DC1A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E6306-B77F-D8F6-D122-08416C5F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CE86-875F-4587-BCF6-FA054AFC0D53}" type="datetime1">
              <a:rPr lang="en-US" smtClean="0"/>
              <a:pPr/>
              <a:t>10/4/2023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8AA636-7644-270E-3EE3-D9E4B8205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9B4F2-5036-DECF-0B77-FD246A37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129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E46FC8-E90B-1EE0-1337-F38E1F513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CADC1-71A0-4600-5FE9-6BEF361B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8CC89-DD51-8915-5508-49B1FA6F5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10/4/2023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3EC86-EF6D-D194-094D-4E1CF8F085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71F5B-FB61-3A8E-2826-B1A7CA352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4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3C06B-0E1F-2344-84A8-02FDA4F5DE72}" type="datetimeFigureOut">
              <a:rPr lang="es-ES" smtClean="0"/>
              <a:t>04/10/2023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26C1CE-2D71-4C46-B91F-24B59D8E383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063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18" Type="http://schemas.openxmlformats.org/officeDocument/2006/relationships/image" Target="../media/image10.png"/><Relationship Id="rId26" Type="http://schemas.openxmlformats.org/officeDocument/2006/relationships/image" Target="../media/image14.png"/><Relationship Id="rId3" Type="http://schemas.openxmlformats.org/officeDocument/2006/relationships/image" Target="../media/image2.jpeg"/><Relationship Id="rId21" Type="http://schemas.microsoft.com/office/2007/relationships/hdphoto" Target="../media/hdphoto9.wdp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5" Type="http://schemas.microsoft.com/office/2007/relationships/hdphoto" Target="../media/hdphoto11.wdp"/><Relationship Id="rId2" Type="http://schemas.openxmlformats.org/officeDocument/2006/relationships/image" Target="../media/image1.gif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microsoft.com/office/2007/relationships/hdphoto" Target="../media/hdphoto13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24" Type="http://schemas.openxmlformats.org/officeDocument/2006/relationships/image" Target="../media/image13.png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5.png"/><Relationship Id="rId10" Type="http://schemas.openxmlformats.org/officeDocument/2006/relationships/image" Target="../media/image6.png"/><Relationship Id="rId19" Type="http://schemas.microsoft.com/office/2007/relationships/hdphoto" Target="../media/hdphoto8.wdp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microsoft.com/office/2007/relationships/hdphoto" Target="../media/hdphoto12.wdp"/><Relationship Id="rId30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4.wdp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microsoft.com/office/2007/relationships/hdphoto" Target="../media/hdphoto15.wdp"/><Relationship Id="rId10" Type="http://schemas.openxmlformats.org/officeDocument/2006/relationships/image" Target="../media/image23.jpe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3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34E2BEA-0108-9441-2D43-D8AB06423083}"/>
              </a:ext>
            </a:extLst>
          </p:cNvPr>
          <p:cNvSpPr/>
          <p:nvPr/>
        </p:nvSpPr>
        <p:spPr>
          <a:xfrm>
            <a:off x="4937760" y="164494"/>
            <a:ext cx="7075170" cy="6529012"/>
          </a:xfrm>
          <a:prstGeom prst="rect">
            <a:avLst/>
          </a:prstGeom>
          <a:ln w="76200">
            <a:noFill/>
          </a:ln>
          <a:effectLst>
            <a:glow rad="63500">
              <a:srgbClr val="00B0F0">
                <a:alpha val="40000"/>
              </a:srgb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2B371CD-E310-FD8F-CC35-180D2C9B09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23" y="529286"/>
            <a:ext cx="4002304" cy="1592315"/>
          </a:xfrm>
          <a:prstGeom prst="rect">
            <a:avLst/>
          </a:prstGeom>
        </p:spPr>
      </p:pic>
      <p:pic>
        <p:nvPicPr>
          <p:cNvPr id="4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DC0741-A4E4-B242-0FC0-9FACAFF4ED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600" y="422910"/>
            <a:ext cx="6575598" cy="6012179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7DE7DB7-61BD-539D-1103-BE3BA213460D}"/>
              </a:ext>
            </a:extLst>
          </p:cNvPr>
          <p:cNvGrpSpPr/>
          <p:nvPr/>
        </p:nvGrpSpPr>
        <p:grpSpPr>
          <a:xfrm>
            <a:off x="179070" y="2467920"/>
            <a:ext cx="4575810" cy="4216484"/>
            <a:chOff x="179070" y="1907850"/>
            <a:chExt cx="4575810" cy="4216484"/>
          </a:xfrm>
          <a:effectLst>
            <a:glow rad="63500">
              <a:srgbClr val="00B0F0">
                <a:alpha val="40000"/>
              </a:srgbClr>
            </a:glow>
          </a:effectLst>
        </p:grpSpPr>
        <p:sp>
          <p:nvSpPr>
            <p:cNvPr id="7" name="Rectangle: Diagonal Corners Rounded 6">
              <a:extLst>
                <a:ext uri="{FF2B5EF4-FFF2-40B4-BE49-F238E27FC236}">
                  <a16:creationId xmlns:a16="http://schemas.microsoft.com/office/drawing/2014/main" id="{BF7155EC-D5A4-7BDF-F5E2-BFD3C6A755B9}"/>
                </a:ext>
              </a:extLst>
            </p:cNvPr>
            <p:cNvSpPr/>
            <p:nvPr/>
          </p:nvSpPr>
          <p:spPr>
            <a:xfrm>
              <a:off x="179070" y="2013604"/>
              <a:ext cx="4575810" cy="411072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07D3330-46F0-CD1F-4118-EE53E983A290}"/>
                </a:ext>
              </a:extLst>
            </p:cNvPr>
            <p:cNvGrpSpPr/>
            <p:nvPr/>
          </p:nvGrpSpPr>
          <p:grpSpPr>
            <a:xfrm>
              <a:off x="179070" y="1907850"/>
              <a:ext cx="4533850" cy="4216484"/>
              <a:chOff x="179070" y="1907850"/>
              <a:chExt cx="4533850" cy="4216484"/>
            </a:xfrm>
          </p:grpSpPr>
          <p:pic>
            <p:nvPicPr>
              <p:cNvPr id="9" name="Picture 20" descr="Free Vector Map of Antigua and Barbuda - Flag">
                <a:extLst>
                  <a:ext uri="{FF2B5EF4-FFF2-40B4-BE49-F238E27FC236}">
                    <a16:creationId xmlns:a16="http://schemas.microsoft.com/office/drawing/2014/main" id="{C11DE181-7F18-1042-ECB6-215DC8B918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10000" b="90000" l="10000" r="90000">
                            <a14:foregroundMark x1="58478" y1="60580" x2="55435" y2="65797"/>
                            <a14:foregroundMark x1="55000" y1="64638" x2="59348" y2="57971"/>
                            <a14:foregroundMark x1="55000" y1="62609" x2="56087" y2="61449"/>
                            <a14:foregroundMark x1="55652" y1="64058" x2="54130" y2="66377"/>
                            <a14:foregroundMark x1="57391" y1="28116" x2="60217" y2="3536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51" t="20037" r="32305" b="24567"/>
              <a:stretch/>
            </p:blipFill>
            <p:spPr bwMode="auto">
              <a:xfrm>
                <a:off x="271722" y="4664871"/>
                <a:ext cx="538993" cy="1459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6" descr="Free Vector Map of Bahamas - Flag">
                <a:extLst>
                  <a:ext uri="{FF2B5EF4-FFF2-40B4-BE49-F238E27FC236}">
                    <a16:creationId xmlns:a16="http://schemas.microsoft.com/office/drawing/2014/main" id="{9A085733-7C4A-25D2-7300-6AC9E959F8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0000" b="90000" l="10000" r="90000">
                            <a14:foregroundMark x1="32391" y1="26087" x2="44348" y2="35072"/>
                            <a14:foregroundMark x1="44348" y1="35072" x2="52391" y2="50435"/>
                            <a14:foregroundMark x1="52391" y1="50435" x2="73913" y2="74203"/>
                            <a14:foregroundMark x1="73913" y1="74203" x2="73913" y2="75362"/>
                            <a14:foregroundMark x1="71522" y1="81739" x2="76522" y2="65797"/>
                            <a14:foregroundMark x1="76522" y1="65797" x2="41522" y2="24348"/>
                            <a14:foregroundMark x1="41522" y1="24348" x2="33696" y2="28696"/>
                            <a14:foregroundMark x1="56087" y1="68116" x2="59565" y2="57681"/>
                            <a14:foregroundMark x1="33696" y1="32754" x2="31304" y2="31884"/>
                            <a14:foregroundMark x1="56087" y1="56232" x2="51304" y2="51884"/>
                            <a14:foregroundMark x1="34348" y1="33043" x2="37826" y2="16812"/>
                            <a14:foregroundMark x1="37826" y1="16812" x2="45000" y2="26377"/>
                            <a14:foregroundMark x1="46087" y1="41739" x2="41087" y2="38551"/>
                            <a14:foregroundMark x1="39565" y1="46667" x2="42391" y2="48696"/>
                            <a14:foregroundMark x1="32391" y1="35072" x2="31957" y2="3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417" t="12028" r="17393" b="13567"/>
              <a:stretch/>
            </p:blipFill>
            <p:spPr bwMode="auto">
              <a:xfrm>
                <a:off x="1536470" y="4415908"/>
                <a:ext cx="1668184" cy="16567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6" descr="Free Vector Map of Barbados - Flag">
                <a:extLst>
                  <a:ext uri="{FF2B5EF4-FFF2-40B4-BE49-F238E27FC236}">
                    <a16:creationId xmlns:a16="http://schemas.microsoft.com/office/drawing/2014/main" id="{1FC768E7-4990-F016-7F25-D054A8215F2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686" t="13123" r="30522" b="12324"/>
              <a:stretch/>
            </p:blipFill>
            <p:spPr bwMode="auto">
              <a:xfrm>
                <a:off x="2979654" y="3405889"/>
                <a:ext cx="709689" cy="1022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4" descr="Free Vector Map of Belize - Flag">
                <a:extLst>
                  <a:ext uri="{FF2B5EF4-FFF2-40B4-BE49-F238E27FC236}">
                    <a16:creationId xmlns:a16="http://schemas.microsoft.com/office/drawing/2014/main" id="{10B8C7C0-A1AC-BFFD-A350-B98368FD1E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ackgroundRemoval t="10000" b="90000" l="10000" r="90000">
                            <a14:foregroundMark x1="47609" y1="16232" x2="54565" y2="19130"/>
                            <a14:foregroundMark x1="44565" y1="25507" x2="38913" y2="30145"/>
                            <a14:foregroundMark x1="34130" y1="29565" x2="31739" y2="77971"/>
                            <a14:foregroundMark x1="31739" y1="77971" x2="33261" y2="85217"/>
                            <a14:foregroundMark x1="40652" y1="69855" x2="36957" y2="82609"/>
                            <a14:foregroundMark x1="42391" y1="72464" x2="50000" y2="59420"/>
                            <a14:foregroundMark x1="50000" y1="59420" x2="51304" y2="46957"/>
                            <a14:foregroundMark x1="52174" y1="53913" x2="53913" y2="21739"/>
                            <a14:foregroundMark x1="48043" y1="25217" x2="43261" y2="22029"/>
                            <a14:foregroundMark x1="50217" y1="61739" x2="48043" y2="68696"/>
                            <a14:foregroundMark x1="32609" y1="77681" x2="31739" y2="85217"/>
                            <a14:foregroundMark x1="38913" y1="64638" x2="43043" y2="40290"/>
                            <a14:foregroundMark x1="45870" y1="66087" x2="52174" y2="41449"/>
                            <a14:foregroundMark x1="52174" y1="41449" x2="51522" y2="40290"/>
                            <a14:foregroundMark x1="45870" y1="44638" x2="49348" y2="39130"/>
                            <a14:foregroundMark x1="40652" y1="41159" x2="40870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17" r="40414"/>
              <a:stretch/>
            </p:blipFill>
            <p:spPr bwMode="auto">
              <a:xfrm>
                <a:off x="227581" y="1907850"/>
                <a:ext cx="700463" cy="1498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8" descr="Free Vector Map of Dominica - Flag">
                <a:extLst>
                  <a:ext uri="{FF2B5EF4-FFF2-40B4-BE49-F238E27FC236}">
                    <a16:creationId xmlns:a16="http://schemas.microsoft.com/office/drawing/2014/main" id="{4E39E347-7B5D-65CB-79BA-E55A59DB98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10000" b="90000" l="10000" r="90000">
                            <a14:foregroundMark x1="52826" y1="35362" x2="54348" y2="38551"/>
                            <a14:foregroundMark x1="52609" y1="33043" x2="53696" y2="33333"/>
                            <a14:foregroundMark x1="52391" y1="65217" x2="53809" y2="69838"/>
                            <a14:foregroundMark x1="52391" y1="72174" x2="52935" y2="72174"/>
                            <a14:backgroundMark x1="55000" y1="71014" x2="55000" y2="71014"/>
                            <a14:backgroundMark x1="53913" y1="72754" x2="53913" y2="72754"/>
                            <a14:backgroundMark x1="53043" y1="73043" x2="53043" y2="73043"/>
                            <a14:backgroundMark x1="52609" y1="73043" x2="55435" y2="7130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49" t="25771" r="37573" b="22620"/>
              <a:stretch/>
            </p:blipFill>
            <p:spPr bwMode="auto">
              <a:xfrm>
                <a:off x="3925176" y="3436364"/>
                <a:ext cx="699758" cy="1025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Free Vector Map of Guyana - Flag">
                <a:extLst>
                  <a:ext uri="{FF2B5EF4-FFF2-40B4-BE49-F238E27FC236}">
                    <a16:creationId xmlns:a16="http://schemas.microsoft.com/office/drawing/2014/main" id="{8C869DEE-4492-2533-5463-5A3998BD700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10000" b="90000" l="10000" r="90000">
                            <a14:foregroundMark x1="41304" y1="28986" x2="52174" y2="32464"/>
                            <a14:foregroundMark x1="52174" y1="32464" x2="54130" y2="35652"/>
                            <a14:foregroundMark x1="51739" y1="35072" x2="43478" y2="31304"/>
                            <a14:foregroundMark x1="48696" y1="28116" x2="42826" y2="28696"/>
                            <a14:foregroundMark x1="46087" y1="68116" x2="57391" y2="63478"/>
                            <a14:foregroundMark x1="57391" y1="63478" x2="57826" y2="63478"/>
                            <a14:foregroundMark x1="46739" y1="73333" x2="57174" y2="67826"/>
                            <a14:foregroundMark x1="57174" y1="67826" x2="61087" y2="71304"/>
                            <a14:foregroundMark x1="45652" y1="69565" x2="45435" y2="67826"/>
                            <a14:foregroundMark x1="58478" y1="64348" x2="59130" y2="63478"/>
                            <a14:foregroundMark x1="53043" y1="35072" x2="55217" y2="3768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84" t="17719" r="33047" b="15576"/>
              <a:stretch/>
            </p:blipFill>
            <p:spPr bwMode="auto">
              <a:xfrm>
                <a:off x="2511789" y="2013011"/>
                <a:ext cx="789118" cy="11419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0" descr="Free Vector Map of Grenada - Flag">
                <a:extLst>
                  <a:ext uri="{FF2B5EF4-FFF2-40B4-BE49-F238E27FC236}">
                    <a16:creationId xmlns:a16="http://schemas.microsoft.com/office/drawing/2014/main" id="{3F7E5163-EEB8-4F2F-E6C0-0BF68E3C60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ackgroundRemoval t="10000" b="90000" l="10000" r="90000">
                            <a14:foregroundMark x1="59348" y1="30145" x2="55652" y2="33333"/>
                            <a14:foregroundMark x1="62609" y1="26377" x2="61739" y2="28986"/>
                            <a14:foregroundMark x1="52826" y1="44348" x2="50652" y2="52464"/>
                            <a14:foregroundMark x1="49565" y1="45217" x2="48913" y2="46957"/>
                            <a14:foregroundMark x1="50652" y1="46087" x2="51522" y2="45217"/>
                            <a14:foregroundMark x1="56522" y1="36522" x2="55217" y2="39420"/>
                            <a14:foregroundMark x1="55870" y1="33913" x2="55870" y2="33913"/>
                            <a14:foregroundMark x1="57826" y1="35652" x2="55435" y2="36522"/>
                            <a14:foregroundMark x1="49348" y1="52754" x2="50870" y2="52464"/>
                            <a14:foregroundMark x1="52174" y1="54203" x2="52174" y2="54203"/>
                            <a14:foregroundMark x1="48043" y1="46377" x2="47826" y2="46087"/>
                            <a14:foregroundMark x1="42174" y1="70435" x2="41304" y2="72464"/>
                            <a14:foregroundMark x1="37174" y1="71304" x2="35652" y2="7014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294" t="22666" r="34879" b="23014"/>
              <a:stretch/>
            </p:blipFill>
            <p:spPr bwMode="auto">
              <a:xfrm>
                <a:off x="179070" y="3255401"/>
                <a:ext cx="981083" cy="12175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4" descr="Free Vector Map of Jamaica - Flag">
                <a:extLst>
                  <a:ext uri="{FF2B5EF4-FFF2-40B4-BE49-F238E27FC236}">
                    <a16:creationId xmlns:a16="http://schemas.microsoft.com/office/drawing/2014/main" id="{7EB69D00-EE55-DC62-9841-CC39014E0C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17" t="28515" r="18011" b="32442"/>
              <a:stretch/>
            </p:blipFill>
            <p:spPr bwMode="auto">
              <a:xfrm>
                <a:off x="2743318" y="4464875"/>
                <a:ext cx="1668184" cy="779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2" descr="Free Vector Map of Saint Kitts and Nevis - Flag">
                <a:extLst>
                  <a:ext uri="{FF2B5EF4-FFF2-40B4-BE49-F238E27FC236}">
                    <a16:creationId xmlns:a16="http://schemas.microsoft.com/office/drawing/2014/main" id="{436D16BA-B9FF-E97B-F533-BF6AECA927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0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ackgroundRemoval t="10000" b="90000" l="10000" r="90000">
                            <a14:foregroundMark x1="63696" y1="62029" x2="60435" y2="7101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12" t="23659" r="30262" b="23380"/>
              <a:stretch/>
            </p:blipFill>
            <p:spPr bwMode="auto">
              <a:xfrm>
                <a:off x="903367" y="5009655"/>
                <a:ext cx="93416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14" descr="Free Vector Map of Saint Lucia - Flag">
                <a:extLst>
                  <a:ext uri="{FF2B5EF4-FFF2-40B4-BE49-F238E27FC236}">
                    <a16:creationId xmlns:a16="http://schemas.microsoft.com/office/drawing/2014/main" id="{BF518E14-4DBB-7E79-D3A5-F280A7D86A7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2"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backgroundRemoval t="10000" b="90000" l="10000" r="90000">
                            <a14:foregroundMark x1="52174" y1="26957" x2="57826" y2="50435"/>
                            <a14:foregroundMark x1="51739" y1="35942" x2="54348" y2="52174"/>
                            <a14:foregroundMark x1="54348" y1="52174" x2="58043" y2="56522"/>
                            <a14:foregroundMark x1="54130" y1="44058" x2="57174" y2="55942"/>
                            <a14:foregroundMark x1="49130" y1="36812" x2="43696" y2="56522"/>
                            <a14:foregroundMark x1="45217" y1="45507" x2="43261" y2="60000"/>
                            <a14:foregroundMark x1="43261" y1="60000" x2="45217" y2="59420"/>
                            <a14:foregroundMark x1="52609" y1="70435" x2="52826" y2="72464"/>
                            <a14:foregroundMark x1="42826" y1="53333" x2="42826" y2="60290"/>
                            <a14:foregroundMark x1="41522" y1="55652" x2="44130" y2="62029"/>
                            <a14:foregroundMark x1="49565" y1="28696" x2="52609" y2="2724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47" t="23043" r="36305" b="24435"/>
              <a:stretch/>
            </p:blipFill>
            <p:spPr bwMode="auto">
              <a:xfrm>
                <a:off x="1991046" y="3339117"/>
                <a:ext cx="681714" cy="1019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12" descr="Free Vector Map of Saint Vincent and Grenadines - Flag">
                <a:extLst>
                  <a:ext uri="{FF2B5EF4-FFF2-40B4-BE49-F238E27FC236}">
                    <a16:creationId xmlns:a16="http://schemas.microsoft.com/office/drawing/2014/main" id="{DAB4CF65-D9B5-1E25-113C-70AD17AB8F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4">
                <a:extLst>
                  <a:ext uri="{BEBA8EAE-BF5A-486C-A8C5-ECC9F3942E4B}">
                    <a14:imgProps xmlns:a14="http://schemas.microsoft.com/office/drawing/2010/main">
                      <a14:imgLayer r:embed="rId25">
                        <a14:imgEffect>
                          <a14:backgroundRemoval t="10000" b="90000" l="10000" r="90000">
                            <a14:foregroundMark x1="53043" y1="46667" x2="51087" y2="53913"/>
                            <a14:foregroundMark x1="56957" y1="51884" x2="47826" y2="66377"/>
                            <a14:foregroundMark x1="47826" y1="66377" x2="47826" y2="68116"/>
                            <a14:foregroundMark x1="46739" y1="65797" x2="45000" y2="72464"/>
                            <a14:foregroundMark x1="45000" y1="74203" x2="47826" y2="75942"/>
                            <a14:foregroundMark x1="53261" y1="46087" x2="47826" y2="48696"/>
                            <a14:foregroundMark x1="56304" y1="53623" x2="56739" y2="58841"/>
                            <a14:foregroundMark x1="56304" y1="52464" x2="57609" y2="51594"/>
                            <a14:foregroundMark x1="57174" y1="28696" x2="56957" y2="43768"/>
                            <a14:foregroundMark x1="56957" y1="43768" x2="56739" y2="44638"/>
                            <a14:foregroundMark x1="55870" y1="28116" x2="51739" y2="3623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434" t="20696" r="38175" b="19130"/>
              <a:stretch/>
            </p:blipFill>
            <p:spPr bwMode="auto">
              <a:xfrm>
                <a:off x="1027442" y="3229506"/>
                <a:ext cx="741803" cy="15650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6" descr="Free Vector Map of Suriname - Flag">
                <a:extLst>
                  <a:ext uri="{FF2B5EF4-FFF2-40B4-BE49-F238E27FC236}">
                    <a16:creationId xmlns:a16="http://schemas.microsoft.com/office/drawing/2014/main" id="{3BEC8759-26A0-1A36-9179-446AC01B2D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BEBA8EAE-BF5A-486C-A8C5-ECC9F3942E4B}">
                    <a14:imgProps xmlns:a14="http://schemas.microsoft.com/office/drawing/2010/main">
                      <a14:imgLayer r:embed="rId27">
                        <a14:imgEffect>
                          <a14:backgroundRemoval t="10000" b="90000" l="10000" r="90000">
                            <a14:foregroundMark x1="40217" y1="35652" x2="51957" y2="39710"/>
                            <a14:foregroundMark x1="51957" y1="39710" x2="62391" y2="33623"/>
                            <a14:foregroundMark x1="62391" y1="33623" x2="62609" y2="33333"/>
                            <a14:foregroundMark x1="58478" y1="35362" x2="45870" y2="33913"/>
                            <a14:foregroundMark x1="45870" y1="33913" x2="36957" y2="37391"/>
                            <a14:foregroundMark x1="44348" y1="28116" x2="62826" y2="26667"/>
                            <a14:foregroundMark x1="62826" y1="26667" x2="63478" y2="26667"/>
                            <a14:foregroundMark x1="65652" y1="27536" x2="60652" y2="48406"/>
                            <a14:foregroundMark x1="60652" y1="48406" x2="60000" y2="49565"/>
                            <a14:foregroundMark x1="55870" y1="35652" x2="52174" y2="45507"/>
                            <a14:foregroundMark x1="47826" y1="37101" x2="42609" y2="47826"/>
                            <a14:foregroundMark x1="37609" y1="37391" x2="33696" y2="46667"/>
                            <a14:foregroundMark x1="42391" y1="64928" x2="60217" y2="62029"/>
                            <a14:foregroundMark x1="60217" y1="62029" x2="63696" y2="64058"/>
                            <a14:foregroundMark x1="45652" y1="65797" x2="47609" y2="75072"/>
                            <a14:foregroundMark x1="65000" y1="68406" x2="53261" y2="66957"/>
                            <a14:foregroundMark x1="53261" y1="66957" x2="52174" y2="68696"/>
                            <a14:foregroundMark x1="53261" y1="63188" x2="41522" y2="62319"/>
                            <a14:foregroundMark x1="41522" y1="62319" x2="41522" y2="62029"/>
                            <a14:foregroundMark x1="40435" y1="33913" x2="58696" y2="33333"/>
                            <a14:foregroundMark x1="58696" y1="33333" x2="61087" y2="35072"/>
                            <a14:foregroundMark x1="61957" y1="37681" x2="47391" y2="39420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014" t="7050" r="22553" b="16326"/>
              <a:stretch/>
            </p:blipFill>
            <p:spPr bwMode="auto">
              <a:xfrm>
                <a:off x="1303472" y="2007761"/>
                <a:ext cx="895491" cy="963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8" descr="Free Vector Map of Trinidad and Tobago - Flag">
                <a:extLst>
                  <a:ext uri="{FF2B5EF4-FFF2-40B4-BE49-F238E27FC236}">
                    <a16:creationId xmlns:a16="http://schemas.microsoft.com/office/drawing/2014/main" id="{80DD358D-B241-B8D2-F6CD-F33648761F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8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backgroundRemoval t="10000" b="90000" l="10000" r="90000">
                            <a14:foregroundMark x1="48043" y1="49565" x2="53043" y2="51594"/>
                            <a14:foregroundMark x1="43696" y1="50725" x2="51522" y2="61159"/>
                            <a14:foregroundMark x1="43478" y1="49565" x2="40870" y2="49275"/>
                            <a14:foregroundMark x1="52174" y1="62609" x2="55217" y2="64638"/>
                            <a14:foregroundMark x1="60870" y1="33623" x2="67609" y2="28986"/>
                            <a14:foregroundMark x1="56087" y1="47536" x2="54348" y2="44348"/>
                            <a14:foregroundMark x1="56957" y1="46377" x2="55870" y2="46377"/>
                            <a14:foregroundMark x1="54348" y1="45797" x2="52609" y2="45797"/>
                            <a14:foregroundMark x1="38696" y1="50435" x2="36304" y2="50435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977" t="23376" r="28764" b="22708"/>
              <a:stretch/>
            </p:blipFill>
            <p:spPr bwMode="auto">
              <a:xfrm>
                <a:off x="3613733" y="2007761"/>
                <a:ext cx="1099187" cy="1051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171220A8-F797-FE8D-741B-2E44123020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040" y="5840416"/>
            <a:ext cx="891520" cy="67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730CBBC-B4D9-7776-58CC-E92E0F3FB9FA}"/>
              </a:ext>
            </a:extLst>
          </p:cNvPr>
          <p:cNvSpPr txBox="1">
            <a:spLocks/>
          </p:cNvSpPr>
          <p:nvPr/>
        </p:nvSpPr>
        <p:spPr>
          <a:xfrm>
            <a:off x="480847" y="165135"/>
            <a:ext cx="4910960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Getting Set Up…</a:t>
            </a:r>
          </a:p>
        </p:txBody>
      </p:sp>
      <p:pic>
        <p:nvPicPr>
          <p:cNvPr id="1032" name="Picture 8" descr="3d world map globe Royalty Free Vector Image - VectorStock">
            <a:extLst>
              <a:ext uri="{FF2B5EF4-FFF2-40B4-BE49-F238E27FC236}">
                <a16:creationId xmlns:a16="http://schemas.microsoft.com/office/drawing/2014/main" id="{20FBF880-6B3C-CAD6-C8E4-5D6A54539C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167" b="76667" l="16600" r="85400">
                        <a14:foregroundMark x1="41200" y1="16389" x2="56800" y2="16852"/>
                        <a14:foregroundMark x1="55100" y1="13981" x2="44300" y2="14259"/>
                        <a14:foregroundMark x1="44300" y1="14259" x2="44000" y2="14444"/>
                        <a14:foregroundMark x1="23800" y1="27037" x2="21100" y2="46574"/>
                        <a14:foregroundMark x1="21100" y1="46574" x2="21500" y2="47222"/>
                        <a14:foregroundMark x1="20000" y1="34167" x2="22000" y2="56481"/>
                        <a14:foregroundMark x1="22000" y1="56481" x2="30600" y2="65463"/>
                        <a14:foregroundMark x1="39400" y1="70833" x2="51200" y2="69259"/>
                        <a14:foregroundMark x1="51200" y1="69259" x2="74500" y2="56111"/>
                        <a14:foregroundMark x1="82100" y1="33148" x2="82800" y2="52778"/>
                        <a14:foregroundMark x1="85300" y1="40370" x2="85400" y2="43426"/>
                        <a14:foregroundMark x1="25000" y1="41574" x2="33900" y2="47500"/>
                        <a14:foregroundMark x1="34300" y1="25278" x2="31100" y2="27037"/>
                        <a14:foregroundMark x1="32000" y1="18981" x2="29000" y2="21667"/>
                        <a14:foregroundMark x1="20900" y1="30093" x2="16700" y2="46574"/>
                        <a14:foregroundMark x1="45000" y1="74352" x2="54900" y2="72685"/>
                        <a14:foregroundMark x1="54900" y1="72685" x2="55100" y2="72685"/>
                        <a14:foregroundMark x1="48300" y1="76667" x2="53000" y2="760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24" t="10753" r="11600" b="20134"/>
          <a:stretch/>
        </p:blipFill>
        <p:spPr bwMode="auto">
          <a:xfrm>
            <a:off x="1072053" y="1440943"/>
            <a:ext cx="1334814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425D4AA-34C7-4CDD-6C9F-535539AD486C}"/>
              </a:ext>
            </a:extLst>
          </p:cNvPr>
          <p:cNvSpPr txBox="1"/>
          <p:nvPr/>
        </p:nvSpPr>
        <p:spPr>
          <a:xfrm>
            <a:off x="2414746" y="1541775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Rename Your Zoom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Name &amp; Country</a:t>
            </a:r>
          </a:p>
        </p:txBody>
      </p:sp>
      <p:pic>
        <p:nvPicPr>
          <p:cNvPr id="1026" name="Picture 2" descr="Premium PSD | 3d zoom icon">
            <a:extLst>
              <a:ext uri="{FF2B5EF4-FFF2-40B4-BE49-F238E27FC236}">
                <a16:creationId xmlns:a16="http://schemas.microsoft.com/office/drawing/2014/main" id="{70E151B1-E2B5-B34C-B034-B301DB4BFE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69" t="23098" r="23206" b="21311"/>
          <a:stretch/>
        </p:blipFill>
        <p:spPr bwMode="auto">
          <a:xfrm>
            <a:off x="1072053" y="5463590"/>
            <a:ext cx="1334814" cy="1336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D70065-707B-6130-F8AA-9FE6A59A5F63}"/>
              </a:ext>
            </a:extLst>
          </p:cNvPr>
          <p:cNvSpPr txBox="1"/>
          <p:nvPr/>
        </p:nvSpPr>
        <p:spPr>
          <a:xfrm>
            <a:off x="480847" y="1365381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1. </a:t>
            </a:r>
            <a:endParaRPr lang="en-NZ" sz="2400" dirty="0">
              <a:solidFill>
                <a:srgbClr val="00329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4A7CB0-1064-C955-2743-A5A4DEC2AA78}"/>
              </a:ext>
            </a:extLst>
          </p:cNvPr>
          <p:cNvSpPr txBox="1"/>
          <p:nvPr/>
        </p:nvSpPr>
        <p:spPr>
          <a:xfrm>
            <a:off x="2414746" y="5691818"/>
            <a:ext cx="19470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Camera On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Possible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1B209A-C656-1A8C-85A8-213159897729}"/>
              </a:ext>
            </a:extLst>
          </p:cNvPr>
          <p:cNvSpPr txBox="1"/>
          <p:nvPr/>
        </p:nvSpPr>
        <p:spPr>
          <a:xfrm>
            <a:off x="480847" y="3479595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003298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2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00329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11FE30-527B-2D40-9FE2-C354317994E1}"/>
              </a:ext>
            </a:extLst>
          </p:cNvPr>
          <p:cNvSpPr txBox="1"/>
          <p:nvPr/>
        </p:nvSpPr>
        <p:spPr>
          <a:xfrm>
            <a:off x="2472090" y="3619424"/>
            <a:ext cx="225184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Mute Mic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If Not Speaking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F7D34-7AB2-78D5-DFB6-45BD0DE9C21E}"/>
              </a:ext>
            </a:extLst>
          </p:cNvPr>
          <p:cNvSpPr txBox="1"/>
          <p:nvPr/>
        </p:nvSpPr>
        <p:spPr>
          <a:xfrm>
            <a:off x="480847" y="5593809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400" b="1" dirty="0">
                <a:solidFill>
                  <a:srgbClr val="003298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3</a:t>
            </a:r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. </a:t>
            </a:r>
            <a:endParaRPr lang="en-NZ" sz="2400" dirty="0">
              <a:solidFill>
                <a:srgbClr val="003298"/>
              </a:solidFill>
            </a:endParaRPr>
          </a:p>
        </p:txBody>
      </p:sp>
      <p:pic>
        <p:nvPicPr>
          <p:cNvPr id="1028" name="Picture 4" descr="Muted microphone icon blue 3d Royalty Free Vector Image">
            <a:extLst>
              <a:ext uri="{FF2B5EF4-FFF2-40B4-BE49-F238E27FC236}">
                <a16:creationId xmlns:a16="http://schemas.microsoft.com/office/drawing/2014/main" id="{43530E46-9864-EA59-6B18-4585B6389C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8" t="3677" r="8924" b="20679"/>
          <a:stretch/>
        </p:blipFill>
        <p:spPr bwMode="auto">
          <a:xfrm>
            <a:off x="1137411" y="3405564"/>
            <a:ext cx="1288178" cy="131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170374-F4AF-79F5-D631-2C96EF71076E}"/>
              </a:ext>
            </a:extLst>
          </p:cNvPr>
          <p:cNvSpPr txBox="1"/>
          <p:nvPr/>
        </p:nvSpPr>
        <p:spPr>
          <a:xfrm>
            <a:off x="8885510" y="1541775"/>
            <a:ext cx="311369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Use Raise Hand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When Ready to Speak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2FCA9B-505F-33C7-21A6-292EC27B1110}"/>
              </a:ext>
            </a:extLst>
          </p:cNvPr>
          <p:cNvSpPr txBox="1"/>
          <p:nvPr/>
        </p:nvSpPr>
        <p:spPr>
          <a:xfrm>
            <a:off x="6156768" y="1265533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4. </a:t>
            </a:r>
            <a:endParaRPr lang="en-NZ" sz="2400" dirty="0">
              <a:solidFill>
                <a:srgbClr val="003298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CA40D3-3A8E-A8E2-C279-2D8402EF2F57}"/>
              </a:ext>
            </a:extLst>
          </p:cNvPr>
          <p:cNvSpPr txBox="1"/>
          <p:nvPr/>
        </p:nvSpPr>
        <p:spPr>
          <a:xfrm>
            <a:off x="8090667" y="5591970"/>
            <a:ext cx="3908534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Interpretation Available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Select Your Language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E54160-843C-FE75-ECBB-DCEEB34C5780}"/>
              </a:ext>
            </a:extLst>
          </p:cNvPr>
          <p:cNvSpPr txBox="1"/>
          <p:nvPr/>
        </p:nvSpPr>
        <p:spPr>
          <a:xfrm>
            <a:off x="6156768" y="3379747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5. </a:t>
            </a:r>
            <a:endParaRPr lang="en-NZ" sz="2400" dirty="0">
              <a:solidFill>
                <a:srgbClr val="003298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4DFFBC-6A6F-6266-1421-7962625909AE}"/>
              </a:ext>
            </a:extLst>
          </p:cNvPr>
          <p:cNvSpPr txBox="1"/>
          <p:nvPr/>
        </p:nvSpPr>
        <p:spPr>
          <a:xfrm>
            <a:off x="8295621" y="3619424"/>
            <a:ext cx="341553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800" b="1" dirty="0">
                <a:solidFill>
                  <a:srgbClr val="003298"/>
                </a:solidFill>
                <a:cs typeface="Arial" pitchFamily="34" charset="0"/>
              </a:rPr>
              <a:t>Recording</a:t>
            </a:r>
            <a:r>
              <a:rPr lang="en-US" altLang="ko-KR" sz="2800" b="1" dirty="0">
                <a:solidFill>
                  <a:srgbClr val="236E52"/>
                </a:solidFill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Session Will </a:t>
            </a:r>
            <a:r>
              <a:rPr lang="en-US" altLang="ko-KR" sz="2400" b="1" dirty="0">
                <a:solidFill>
                  <a:srgbClr val="BCCF0A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B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e </a:t>
            </a:r>
            <a:r>
              <a:rPr lang="en-US" altLang="ko-KR" sz="2400" b="1" dirty="0">
                <a:solidFill>
                  <a:srgbClr val="BCCF0A"/>
                </a:solidFill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R</a:t>
            </a:r>
            <a:r>
              <a:rPr kumimoji="0" lang="en-US" altLang="ko-KR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BCCF0A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ecorded</a:t>
            </a:r>
            <a:endParaRPr kumimoji="0" lang="en-US" altLang="ko-KR" sz="2400" b="1" i="0" u="none" strike="noStrike" kern="1200" cap="none" spc="0" normalizeH="0" baseline="0" noProof="0" dirty="0">
              <a:ln>
                <a:noFill/>
              </a:ln>
              <a:solidFill>
                <a:srgbClr val="BCCF0A"/>
              </a:solidFill>
              <a:effectLst/>
              <a:uLnTx/>
              <a:uFillTx/>
              <a:latin typeface="Calibri" panose="020F0502020204030204"/>
              <a:ea typeface="맑은 고딕" panose="020B0503020000020004" pitchFamily="34" charset="-127"/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299CAC-2DCB-A7B2-3061-3446C2900707}"/>
              </a:ext>
            </a:extLst>
          </p:cNvPr>
          <p:cNvSpPr txBox="1"/>
          <p:nvPr/>
        </p:nvSpPr>
        <p:spPr>
          <a:xfrm>
            <a:off x="6156768" y="5493961"/>
            <a:ext cx="8040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ko-KR" sz="44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34" charset="-127"/>
                <a:cs typeface="Arial" pitchFamily="34" charset="0"/>
              </a:rPr>
              <a:t>6. </a:t>
            </a:r>
            <a:endParaRPr lang="en-NZ" sz="2400" dirty="0">
              <a:solidFill>
                <a:srgbClr val="003298"/>
              </a:solidFill>
            </a:endParaRPr>
          </a:p>
        </p:txBody>
      </p:sp>
      <p:pic>
        <p:nvPicPr>
          <p:cNvPr id="18" name="Picture 8" descr="Pickle | How to Raise Your Hand in Zoom (Updated 2023 Screenshots for  Desktop &amp; Mobile)">
            <a:extLst>
              <a:ext uri="{FF2B5EF4-FFF2-40B4-BE49-F238E27FC236}">
                <a16:creationId xmlns:a16="http://schemas.microsoft.com/office/drawing/2014/main" id="{93514CC1-02B1-241F-949D-414F15D3A1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t="5763" r="7449"/>
          <a:stretch/>
        </p:blipFill>
        <p:spPr bwMode="auto">
          <a:xfrm>
            <a:off x="6782795" y="1541714"/>
            <a:ext cx="2113225" cy="116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ideo player and streaming icon, 3D Camera Live record symbol 3D render  18842703 PNG">
            <a:extLst>
              <a:ext uri="{FF2B5EF4-FFF2-40B4-BE49-F238E27FC236}">
                <a16:creationId xmlns:a16="http://schemas.microsoft.com/office/drawing/2014/main" id="{0FF80994-649C-43F0-0BA6-2B4E7691A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033" y="3405564"/>
            <a:ext cx="1320071" cy="132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Joining the Virtual Meeting">
            <a:extLst>
              <a:ext uri="{FF2B5EF4-FFF2-40B4-BE49-F238E27FC236}">
                <a16:creationId xmlns:a16="http://schemas.microsoft.com/office/drawing/2014/main" id="{8C6CC921-5B83-E7F3-A7CB-79293AE64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795" y="5401421"/>
            <a:ext cx="1334814" cy="127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905613FE-4658-4B0F-4A46-63DDDE25312C}"/>
              </a:ext>
            </a:extLst>
          </p:cNvPr>
          <p:cNvGrpSpPr/>
          <p:nvPr/>
        </p:nvGrpSpPr>
        <p:grpSpPr>
          <a:xfrm>
            <a:off x="9685175" y="67004"/>
            <a:ext cx="2506825" cy="1091656"/>
            <a:chOff x="9685175" y="329"/>
            <a:chExt cx="2506825" cy="1091656"/>
          </a:xfrm>
        </p:grpSpPr>
        <p:pic>
          <p:nvPicPr>
            <p:cNvPr id="4" name="Image 12">
              <a:extLst>
                <a:ext uri="{FF2B5EF4-FFF2-40B4-BE49-F238E27FC236}">
                  <a16:creationId xmlns:a16="http://schemas.microsoft.com/office/drawing/2014/main" id="{A97E9999-2707-57E5-CC0C-2116A85EC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547656" y="329"/>
              <a:ext cx="1644344" cy="109165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BF844ED-6C1F-0B3A-28D2-BA86D2EA8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685175" y="98460"/>
              <a:ext cx="916078" cy="8376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0762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316481C-0A49-4796-812B-0D64F063B7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271697-90F1-4A23-8EF2-0179F2EAFA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606972" cy="32339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24561D-756D-410B-973A-E68C2552C2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88720" y="73152"/>
            <a:ext cx="1178966" cy="232963"/>
            <a:chOff x="7763256" y="73152"/>
            <a:chExt cx="1178966" cy="232963"/>
          </a:xfrm>
        </p:grpSpPr>
        <p:sp>
          <p:nvSpPr>
            <p:cNvPr id="24" name="Rectangle 64">
              <a:extLst>
                <a:ext uri="{FF2B5EF4-FFF2-40B4-BE49-F238E27FC236}">
                  <a16:creationId xmlns:a16="http://schemas.microsoft.com/office/drawing/2014/main" id="{77AF0971-0074-4E4E-9318-C1990C6FF2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66">
              <a:extLst>
                <a:ext uri="{FF2B5EF4-FFF2-40B4-BE49-F238E27FC236}">
                  <a16:creationId xmlns:a16="http://schemas.microsoft.com/office/drawing/2014/main" id="{0849707A-24B1-45E4-8493-5DC15C57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26307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64">
              <a:extLst>
                <a:ext uri="{FF2B5EF4-FFF2-40B4-BE49-F238E27FC236}">
                  <a16:creationId xmlns:a16="http://schemas.microsoft.com/office/drawing/2014/main" id="{E0FFD705-F03C-46B0-ABB9-3C24E0931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66">
              <a:extLst>
                <a:ext uri="{FF2B5EF4-FFF2-40B4-BE49-F238E27FC236}">
                  <a16:creationId xmlns:a16="http://schemas.microsoft.com/office/drawing/2014/main" id="{520B12C0-88D0-4F6F-9F29-38E4D1D610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138122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DEDD5A45-3641-4FE7-8375-EECF2DC9D0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66">
              <a:extLst>
                <a:ext uri="{FF2B5EF4-FFF2-40B4-BE49-F238E27FC236}">
                  <a16:creationId xmlns:a16="http://schemas.microsoft.com/office/drawing/2014/main" id="{89BF55CA-60FC-479D-A85E-48626FC13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13167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64">
              <a:extLst>
                <a:ext uri="{FF2B5EF4-FFF2-40B4-BE49-F238E27FC236}">
                  <a16:creationId xmlns:a16="http://schemas.microsoft.com/office/drawing/2014/main" id="{5AFBE5BF-E87A-408F-BBBD-44C3D04C04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1C27CF92-D148-45C8-88B6-F450B63DF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88211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64">
              <a:extLst>
                <a:ext uri="{FF2B5EF4-FFF2-40B4-BE49-F238E27FC236}">
                  <a16:creationId xmlns:a16="http://schemas.microsoft.com/office/drawing/2014/main" id="{51CA2232-D147-480C-B1EE-665EE6ACC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66">
              <a:extLst>
                <a:ext uri="{FF2B5EF4-FFF2-40B4-BE49-F238E27FC236}">
                  <a16:creationId xmlns:a16="http://schemas.microsoft.com/office/drawing/2014/main" id="{7E67D92D-1CA9-43CE-8150-DF504F2BF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763256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64">
              <a:extLst>
                <a:ext uri="{FF2B5EF4-FFF2-40B4-BE49-F238E27FC236}">
                  <a16:creationId xmlns:a16="http://schemas.microsoft.com/office/drawing/2014/main" id="{7B273169-B674-4C50-A14D-A943B99792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66">
              <a:extLst>
                <a:ext uri="{FF2B5EF4-FFF2-40B4-BE49-F238E27FC236}">
                  <a16:creationId xmlns:a16="http://schemas.microsoft.com/office/drawing/2014/main" id="{DF6183FA-653E-4533-9A0B-D249EC0B15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785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A82EFE58-AAB0-4925-A176-6FF36BF878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66">
              <a:extLst>
                <a:ext uri="{FF2B5EF4-FFF2-40B4-BE49-F238E27FC236}">
                  <a16:creationId xmlns:a16="http://schemas.microsoft.com/office/drawing/2014/main" id="{3122AE75-4DBB-4E14-B0CA-DD1EAD89CE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762899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64">
              <a:extLst>
                <a:ext uri="{FF2B5EF4-FFF2-40B4-BE49-F238E27FC236}">
                  <a16:creationId xmlns:a16="http://schemas.microsoft.com/office/drawing/2014/main" id="{4ED7E672-90FC-4E8C-9C43-3AAE391C6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66">
              <a:extLst>
                <a:ext uri="{FF2B5EF4-FFF2-40B4-BE49-F238E27FC236}">
                  <a16:creationId xmlns:a16="http://schemas.microsoft.com/office/drawing/2014/main" id="{A5C0019E-5136-4C5E-A223-1E1717FD47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37944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64">
              <a:extLst>
                <a:ext uri="{FF2B5EF4-FFF2-40B4-BE49-F238E27FC236}">
                  <a16:creationId xmlns:a16="http://schemas.microsoft.com/office/drawing/2014/main" id="{29705F60-CFE6-47C5-96E5-05E7731FC8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66">
              <a:extLst>
                <a:ext uri="{FF2B5EF4-FFF2-40B4-BE49-F238E27FC236}">
                  <a16:creationId xmlns:a16="http://schemas.microsoft.com/office/drawing/2014/main" id="{090E047C-18BC-4180-8D10-9F18F517BA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512988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64">
              <a:extLst>
                <a:ext uri="{FF2B5EF4-FFF2-40B4-BE49-F238E27FC236}">
                  <a16:creationId xmlns:a16="http://schemas.microsoft.com/office/drawing/2014/main" id="{A153194A-C8B1-46DB-9C6B-9847B06FAE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73152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66">
              <a:extLst>
                <a:ext uri="{FF2B5EF4-FFF2-40B4-BE49-F238E27FC236}">
                  <a16:creationId xmlns:a16="http://schemas.microsoft.com/office/drawing/2014/main" id="{5C0235EA-4E98-43EA-9AAE-2BD893DEA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388033" y="246888"/>
              <a:ext cx="54368" cy="592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D9F5512A-48E1-4C07-B75E-3CCC517B68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233650"/>
            <a:ext cx="606972" cy="3624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CA7138-7DEA-D939-9C29-AD6FD97732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41" y="1645739"/>
            <a:ext cx="4555878" cy="41655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B9F3F15-6D94-3752-9B20-7F77A769F9F8}"/>
              </a:ext>
            </a:extLst>
          </p:cNvPr>
          <p:cNvSpPr/>
          <p:nvPr/>
        </p:nvSpPr>
        <p:spPr>
          <a:xfrm>
            <a:off x="-1" y="-827"/>
            <a:ext cx="608429" cy="6847609"/>
          </a:xfrm>
          <a:prstGeom prst="rect">
            <a:avLst/>
          </a:prstGeom>
          <a:solidFill>
            <a:srgbClr val="003298"/>
          </a:solidFill>
          <a:ln>
            <a:solidFill>
              <a:srgbClr val="0032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" name="Picture 2" descr="Flag of Antigua and Barbuda">
            <a:extLst>
              <a:ext uri="{FF2B5EF4-FFF2-40B4-BE49-F238E27FC236}">
                <a16:creationId xmlns:a16="http://schemas.microsoft.com/office/drawing/2014/main" id="{45EFEAD5-1807-957C-1F5F-92DC6CCFC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" y="-827"/>
            <a:ext cx="571464" cy="37975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lag of Bahamas">
            <a:extLst>
              <a:ext uri="{FF2B5EF4-FFF2-40B4-BE49-F238E27FC236}">
                <a16:creationId xmlns:a16="http://schemas.microsoft.com/office/drawing/2014/main" id="{4E4C507D-4AF3-6218-D54D-223517D53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" y="537794"/>
            <a:ext cx="574911" cy="36922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Flag of Barbados">
            <a:extLst>
              <a:ext uri="{FF2B5EF4-FFF2-40B4-BE49-F238E27FC236}">
                <a16:creationId xmlns:a16="http://schemas.microsoft.com/office/drawing/2014/main" id="{CECE3801-81E4-E492-1A5C-7B83C1012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4" y="1059232"/>
            <a:ext cx="578862" cy="382665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lag of Belize">
            <a:extLst>
              <a:ext uri="{FF2B5EF4-FFF2-40B4-BE49-F238E27FC236}">
                <a16:creationId xmlns:a16="http://schemas.microsoft.com/office/drawing/2014/main" id="{2FF6F386-FA45-BD51-A1C0-35EEA3DF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" y="1597123"/>
            <a:ext cx="595108" cy="39546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lag of Dominica">
            <a:extLst>
              <a:ext uri="{FF2B5EF4-FFF2-40B4-BE49-F238E27FC236}">
                <a16:creationId xmlns:a16="http://schemas.microsoft.com/office/drawing/2014/main" id="{AC34932A-BA4E-51DA-E876-5C5689D20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2139740"/>
            <a:ext cx="584835" cy="38864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lag of Grenada">
            <a:extLst>
              <a:ext uri="{FF2B5EF4-FFF2-40B4-BE49-F238E27FC236}">
                <a16:creationId xmlns:a16="http://schemas.microsoft.com/office/drawing/2014/main" id="{C74A2738-9CDE-21DC-606A-0D1EB8040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" y="2680596"/>
            <a:ext cx="571142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Flag of Guyana">
            <a:extLst>
              <a:ext uri="{FF2B5EF4-FFF2-40B4-BE49-F238E27FC236}">
                <a16:creationId xmlns:a16="http://schemas.microsoft.com/office/drawing/2014/main" id="{45F7BB78-339B-5223-2BAF-B96F153EE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" y="3206532"/>
            <a:ext cx="574911" cy="38204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Flag of Jamaica">
            <a:extLst>
              <a:ext uri="{FF2B5EF4-FFF2-40B4-BE49-F238E27FC236}">
                <a16:creationId xmlns:a16="http://schemas.microsoft.com/office/drawing/2014/main" id="{7F4AA50D-6480-4045-72F3-3E954DB87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3742946"/>
            <a:ext cx="593759" cy="3670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Flag of Saint Kitts and Nevis">
            <a:extLst>
              <a:ext uri="{FF2B5EF4-FFF2-40B4-BE49-F238E27FC236}">
                <a16:creationId xmlns:a16="http://schemas.microsoft.com/office/drawing/2014/main" id="{FE3113BC-CA0F-191A-69AE-BFE0F416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4264384"/>
            <a:ext cx="593759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0" descr="Flag of Saint Lucia">
            <a:extLst>
              <a:ext uri="{FF2B5EF4-FFF2-40B4-BE49-F238E27FC236}">
                <a16:creationId xmlns:a16="http://schemas.microsoft.com/office/drawing/2014/main" id="{9B3E9D99-729A-A9AE-4C44-63B6AC7C1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0" y="4813049"/>
            <a:ext cx="593758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2" descr="Flag of Saint Vincent and the Grenadines">
            <a:extLst>
              <a:ext uri="{FF2B5EF4-FFF2-40B4-BE49-F238E27FC236}">
                <a16:creationId xmlns:a16="http://schemas.microsoft.com/office/drawing/2014/main" id="{BCB2AB23-D8EC-FD0A-DD85-42AB57DC2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9" y="5361712"/>
            <a:ext cx="593757" cy="394570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4" descr="Flag of Suriname">
            <a:extLst>
              <a:ext uri="{FF2B5EF4-FFF2-40B4-BE49-F238E27FC236}">
                <a16:creationId xmlns:a16="http://schemas.microsoft.com/office/drawing/2014/main" id="{EA6478A0-17EE-E0DB-4D34-2F2FE68AE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6" y="5910375"/>
            <a:ext cx="583486" cy="394571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6" descr="Flag of Trinidad and Tobago">
            <a:extLst>
              <a:ext uri="{FF2B5EF4-FFF2-40B4-BE49-F238E27FC236}">
                <a16:creationId xmlns:a16="http://schemas.microsoft.com/office/drawing/2014/main" id="{CCD72A80-5603-B213-38C4-DFA9B0558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1" y="6459039"/>
            <a:ext cx="583485" cy="387743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74F2FD9-6231-5824-0CAE-E30CC7B2C39B}"/>
              </a:ext>
            </a:extLst>
          </p:cNvPr>
          <p:cNvSpPr txBox="1"/>
          <p:nvPr/>
        </p:nvSpPr>
        <p:spPr>
          <a:xfrm>
            <a:off x="5972065" y="989286"/>
            <a:ext cx="610552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 fontAlgn="base"/>
            <a:r>
              <a:rPr lang="en-US" sz="3200" b="1" i="0" dirty="0">
                <a:solidFill>
                  <a:schemeClr val="bg2">
                    <a:lumMod val="10000"/>
                  </a:schemeClr>
                </a:solidFill>
                <a:effectLst/>
              </a:rPr>
              <a:t>OBJECTIVES</a:t>
            </a:r>
          </a:p>
          <a:p>
            <a:pPr algn="ctr" rtl="0" fontAlgn="base"/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BCCF0A"/>
                </a:solidFill>
                <a:effectLst/>
              </a:rPr>
              <a:t>Raise awareness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share knowledge of climate smart agricultural practices and options for the Caribbean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BCCF0A"/>
                </a:solidFill>
                <a:effectLst/>
              </a:rPr>
              <a:t>Build a community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of interested and engaged actors at the regional and national levels 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BCCF0A"/>
                </a:solidFill>
                <a:effectLst/>
              </a:rPr>
              <a:t>Promote enhanced coordination </a:t>
            </a:r>
            <a:r>
              <a:rPr lang="en-US" sz="2400" b="0" i="0" dirty="0">
                <a:solidFill>
                  <a:schemeClr val="bg2">
                    <a:lumMod val="10000"/>
                  </a:schemeClr>
                </a:solidFill>
                <a:effectLst/>
              </a:rPr>
              <a:t>and collaboration among stakeholders across the region</a:t>
            </a:r>
          </a:p>
          <a:p>
            <a:pPr marL="457200" indent="-457200" algn="l" rtl="0" fontAlgn="base">
              <a:buFont typeface="+mj-lt"/>
              <a:buAutoNum type="arabicPeriod"/>
            </a:pPr>
            <a:endParaRPr lang="en-US" sz="1400" b="0" i="0" dirty="0">
              <a:solidFill>
                <a:schemeClr val="bg2">
                  <a:lumMod val="10000"/>
                </a:schemeClr>
              </a:solidFill>
              <a:effectLst/>
            </a:endParaRPr>
          </a:p>
          <a:p>
            <a:pPr marL="457200" indent="-457200" algn="l" rtl="0" fontAlgn="base">
              <a:buFont typeface="+mj-lt"/>
              <a:buAutoNum type="arabicPeriod"/>
            </a:pPr>
            <a:r>
              <a:rPr lang="en-US" sz="2400" b="1" i="0" dirty="0">
                <a:solidFill>
                  <a:srgbClr val="BCCF0A"/>
                </a:solidFill>
                <a:effectLst/>
              </a:rPr>
              <a:t>Translate technical knowledge to practical action on the ground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0B0092-39FC-07A3-1964-E6AA1969D640}"/>
              </a:ext>
            </a:extLst>
          </p:cNvPr>
          <p:cNvSpPr txBox="1"/>
          <p:nvPr/>
        </p:nvSpPr>
        <p:spPr>
          <a:xfrm>
            <a:off x="843741" y="4715"/>
            <a:ext cx="177327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NZ" dirty="0"/>
          </a:p>
        </p:txBody>
      </p:sp>
      <p:sp>
        <p:nvSpPr>
          <p:cNvPr id="58" name="Title 1">
            <a:extLst>
              <a:ext uri="{FF2B5EF4-FFF2-40B4-BE49-F238E27FC236}">
                <a16:creationId xmlns:a16="http://schemas.microsoft.com/office/drawing/2014/main" id="{26191568-C743-0671-0C49-C9ADB1487704}"/>
              </a:ext>
            </a:extLst>
          </p:cNvPr>
          <p:cNvSpPr txBox="1">
            <a:spLocks/>
          </p:cNvSpPr>
          <p:nvPr/>
        </p:nvSpPr>
        <p:spPr>
          <a:xfrm>
            <a:off x="622376" y="189050"/>
            <a:ext cx="11550654" cy="54557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14288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 Knowledge-to-Action </a:t>
            </a:r>
            <a:r>
              <a:rPr lang="en-US" sz="4800" b="1" dirty="0">
                <a:solidFill>
                  <a:srgbClr val="003298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Net</a:t>
            </a: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003298"/>
                </a:solidFill>
                <a:effectLst/>
                <a:uLnTx/>
                <a:uFillTx/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</a:p>
        </p:txBody>
      </p:sp>
    </p:spTree>
    <p:extLst>
      <p:ext uri="{BB962C8B-B14F-4D97-AF65-F5344CB8AC3E}">
        <p14:creationId xmlns:p14="http://schemas.microsoft.com/office/powerpoint/2010/main" val="3861609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82CFC77-531C-98C4-14CC-A2CCBCFB8EA6}"/>
              </a:ext>
            </a:extLst>
          </p:cNvPr>
          <p:cNvGrpSpPr/>
          <p:nvPr/>
        </p:nvGrpSpPr>
        <p:grpSpPr>
          <a:xfrm>
            <a:off x="8797159" y="1584947"/>
            <a:ext cx="1319048" cy="919655"/>
            <a:chOff x="9101959" y="4976284"/>
            <a:chExt cx="1319048" cy="91965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3A33B71-5111-05A6-7B9B-6153D2AA50E5}"/>
                </a:ext>
              </a:extLst>
            </p:cNvPr>
            <p:cNvSpPr/>
            <p:nvPr/>
          </p:nvSpPr>
          <p:spPr>
            <a:xfrm>
              <a:off x="9101959" y="4976284"/>
              <a:ext cx="1103586" cy="7987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9D11B0B-6DE9-DFCB-022E-BCCAB936ACFF}"/>
                </a:ext>
              </a:extLst>
            </p:cNvPr>
            <p:cNvSpPr/>
            <p:nvPr/>
          </p:nvSpPr>
          <p:spPr>
            <a:xfrm>
              <a:off x="9317421" y="5097153"/>
              <a:ext cx="1103586" cy="7987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4E57395-6FD2-5E8D-E953-2AC1352EFEBC}"/>
              </a:ext>
            </a:extLst>
          </p:cNvPr>
          <p:cNvGrpSpPr/>
          <p:nvPr/>
        </p:nvGrpSpPr>
        <p:grpSpPr>
          <a:xfrm>
            <a:off x="1" y="379820"/>
            <a:ext cx="12191999" cy="6098360"/>
            <a:chOff x="91463" y="379820"/>
            <a:chExt cx="12191999" cy="6098360"/>
          </a:xfrm>
        </p:grpSpPr>
        <p:grpSp>
          <p:nvGrpSpPr>
            <p:cNvPr id="12" name="Groupe 6">
              <a:extLst>
                <a:ext uri="{FF2B5EF4-FFF2-40B4-BE49-F238E27FC236}">
                  <a16:creationId xmlns:a16="http://schemas.microsoft.com/office/drawing/2014/main" id="{016D416A-9C0E-0D32-C243-BF93F80F4190}"/>
                </a:ext>
              </a:extLst>
            </p:cNvPr>
            <p:cNvGrpSpPr/>
            <p:nvPr/>
          </p:nvGrpSpPr>
          <p:grpSpPr>
            <a:xfrm>
              <a:off x="91463" y="379820"/>
              <a:ext cx="12191999" cy="6098360"/>
              <a:chOff x="0" y="248483"/>
              <a:chExt cx="12191999" cy="6098360"/>
            </a:xfrm>
          </p:grpSpPr>
          <p:pic>
            <p:nvPicPr>
              <p:cNvPr id="13" name="Image 1">
                <a:extLst>
                  <a:ext uri="{FF2B5EF4-FFF2-40B4-BE49-F238E27FC236}">
                    <a16:creationId xmlns:a16="http://schemas.microsoft.com/office/drawing/2014/main" id="{D69B5553-6EA7-38D9-CFD7-DF208C4CCE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0" y="248483"/>
                <a:ext cx="12191999" cy="6098360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1ED087E-9195-CF4F-8097-EB29FC4DF136}"/>
                  </a:ext>
                </a:extLst>
              </p:cNvPr>
              <p:cNvSpPr/>
              <p:nvPr/>
            </p:nvSpPr>
            <p:spPr>
              <a:xfrm>
                <a:off x="2434975" y="2383604"/>
                <a:ext cx="8445358" cy="23527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Titre 1">
              <a:extLst>
                <a:ext uri="{FF2B5EF4-FFF2-40B4-BE49-F238E27FC236}">
                  <a16:creationId xmlns:a16="http://schemas.microsoft.com/office/drawing/2014/main" id="{95DFE279-3F9A-D1EE-C6AE-037C6DB1573D}"/>
                </a:ext>
              </a:extLst>
            </p:cNvPr>
            <p:cNvSpPr txBox="1">
              <a:spLocks/>
            </p:cNvSpPr>
            <p:nvPr/>
          </p:nvSpPr>
          <p:spPr>
            <a:xfrm>
              <a:off x="384308" y="3132353"/>
              <a:ext cx="11234791" cy="137539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6600" b="1" dirty="0">
                  <a:solidFill>
                    <a:srgbClr val="003298"/>
                  </a:solidFill>
                  <a:latin typeface="+mn-lt"/>
                </a:rPr>
                <a:t>Risk Management Solutions </a:t>
              </a:r>
            </a:p>
            <a:p>
              <a:pPr algn="ctr"/>
              <a:r>
                <a:rPr lang="en-US" sz="6600" b="1" dirty="0">
                  <a:solidFill>
                    <a:srgbClr val="003298"/>
                  </a:solidFill>
                  <a:latin typeface="+mn-lt"/>
                </a:rPr>
                <a:t>for Supply Shortages</a:t>
              </a:r>
              <a:endParaRPr lang="fr-FR" sz="6600" b="1" dirty="0">
                <a:solidFill>
                  <a:srgbClr val="BCCF0A"/>
                </a:solidFill>
                <a:latin typeface="+mn-lt"/>
              </a:endParaRPr>
            </a:p>
          </p:txBody>
        </p:sp>
        <p:pic>
          <p:nvPicPr>
            <p:cNvPr id="7" name="Content Placeholder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A40251C-270B-AB4C-DE47-03F65540C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2982" y="836535"/>
              <a:ext cx="1625788" cy="148648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6A07F80-C9E8-423D-B867-B7111BDC8762}"/>
                </a:ext>
              </a:extLst>
            </p:cNvPr>
            <p:cNvSpPr/>
            <p:nvPr/>
          </p:nvSpPr>
          <p:spPr>
            <a:xfrm>
              <a:off x="684114" y="2514941"/>
              <a:ext cx="1701734" cy="249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</p:spTree>
    <p:extLst>
      <p:ext uri="{BB962C8B-B14F-4D97-AF65-F5344CB8AC3E}">
        <p14:creationId xmlns:p14="http://schemas.microsoft.com/office/powerpoint/2010/main" val="2850477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B7387E8-14F4-898E-60AA-BB79351AB51B}"/>
              </a:ext>
            </a:extLst>
          </p:cNvPr>
          <p:cNvGrpSpPr/>
          <p:nvPr/>
        </p:nvGrpSpPr>
        <p:grpSpPr>
          <a:xfrm>
            <a:off x="94590" y="-144517"/>
            <a:ext cx="5234152" cy="7147034"/>
            <a:chOff x="0" y="-136634"/>
            <a:chExt cx="5234152" cy="714703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4D632C3B-224D-06AE-176A-7FBCDCAF7177}"/>
                </a:ext>
              </a:extLst>
            </p:cNvPr>
            <p:cNvGrpSpPr/>
            <p:nvPr/>
          </p:nvGrpSpPr>
          <p:grpSpPr>
            <a:xfrm>
              <a:off x="0" y="-136634"/>
              <a:ext cx="5234152" cy="7147034"/>
              <a:chOff x="0" y="-136634"/>
              <a:chExt cx="5234152" cy="7147034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F501A53F-261A-05BC-8203-9F6E6661AD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36634"/>
                <a:ext cx="5234152" cy="7147034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91B9B76-3A2F-9CC9-903E-1ABB6101DC11}"/>
                  </a:ext>
                </a:extLst>
              </p:cNvPr>
              <p:cNvSpPr/>
              <p:nvPr/>
            </p:nvSpPr>
            <p:spPr>
              <a:xfrm>
                <a:off x="472530" y="5142860"/>
                <a:ext cx="4266399" cy="15006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D58A2D8-6E39-7FE6-46C6-5077EE08AE0D}"/>
                </a:ext>
              </a:extLst>
            </p:cNvPr>
            <p:cNvGrpSpPr/>
            <p:nvPr/>
          </p:nvGrpSpPr>
          <p:grpSpPr>
            <a:xfrm>
              <a:off x="481690" y="853810"/>
              <a:ext cx="4266399" cy="5615825"/>
              <a:chOff x="481690" y="853810"/>
              <a:chExt cx="4266399" cy="5615825"/>
            </a:xfrm>
          </p:grpSpPr>
          <p:sp>
            <p:nvSpPr>
              <p:cNvPr id="12" name="Titre 1">
                <a:extLst>
                  <a:ext uri="{FF2B5EF4-FFF2-40B4-BE49-F238E27FC236}">
                    <a16:creationId xmlns:a16="http://schemas.microsoft.com/office/drawing/2014/main" id="{C6079BB7-CC90-3B66-5861-7EFB776D7C3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84747" y="853810"/>
                <a:ext cx="2315406" cy="4729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 anchor="ctr">
                <a:normAutofit lnSpcReduction="1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solidFill>
                      <a:srgbClr val="BCCF0A"/>
                    </a:solidFill>
                    <a:latin typeface="Montserrat Black" panose="00000A00000000000000" pitchFamily="50" charset="0"/>
                  </a:rPr>
                  <a:t>Agenda</a:t>
                </a:r>
              </a:p>
            </p:txBody>
          </p:sp>
          <p:sp>
            <p:nvSpPr>
              <p:cNvPr id="17" name="Titre 1">
                <a:extLst>
                  <a:ext uri="{FF2B5EF4-FFF2-40B4-BE49-F238E27FC236}">
                    <a16:creationId xmlns:a16="http://schemas.microsoft.com/office/drawing/2014/main" id="{99BD14DE-FFC1-EB7F-9D1E-059503E9E86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1690" y="1326775"/>
                <a:ext cx="4266399" cy="514286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 anchor="ctr">
                <a:normAutofit fontScale="475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fr-FR" sz="3000" b="1" dirty="0" err="1">
                    <a:solidFill>
                      <a:srgbClr val="003298"/>
                    </a:solidFill>
                    <a:latin typeface="+mn-lt"/>
                  </a:rPr>
                  <a:t>Welcome</a:t>
                </a:r>
                <a:r>
                  <a:rPr lang="fr-FR" sz="3000" b="1" dirty="0">
                    <a:solidFill>
                      <a:srgbClr val="003298"/>
                    </a:solidFill>
                    <a:latin typeface="+mn-lt"/>
                  </a:rPr>
                  <a:t>: 	</a:t>
                </a: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Nekelia </a:t>
                </a:r>
                <a:r>
                  <a:rPr lang="fr-FR" sz="3000" b="1" dirty="0" err="1">
                    <a:solidFill>
                      <a:srgbClr val="000000"/>
                    </a:solidFill>
                    <a:latin typeface="+mn-lt"/>
                  </a:rPr>
                  <a:t>Gregoire</a:t>
                </a: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 Carai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                    	</a:t>
                </a:r>
                <a:r>
                  <a:rPr lang="fr-FR" sz="3000" i="1" dirty="0">
                    <a:solidFill>
                      <a:srgbClr val="000000"/>
                    </a:solidFill>
                    <a:latin typeface="+mn-lt"/>
                  </a:rPr>
                  <a:t>Technical </a:t>
                </a:r>
                <a:r>
                  <a:rPr lang="fr-FR" sz="3000" i="1" dirty="0" err="1">
                    <a:solidFill>
                      <a:srgbClr val="000000"/>
                    </a:solidFill>
                    <a:latin typeface="+mn-lt"/>
                  </a:rPr>
                  <a:t>Specialist</a:t>
                </a:r>
                <a:r>
                  <a:rPr lang="fr-FR" sz="3000" i="1" dirty="0">
                    <a:solidFill>
                      <a:srgbClr val="000000"/>
                    </a:solidFill>
                    <a:latin typeface="+mn-lt"/>
                  </a:rPr>
                  <a:t> Soil &amp; Water - IICA </a:t>
                </a:r>
              </a:p>
              <a:p>
                <a:pPr>
                  <a:lnSpc>
                    <a:spcPct val="120000"/>
                  </a:lnSpc>
                </a:pPr>
                <a:endParaRPr lang="fr-FR" sz="3000" b="1" dirty="0">
                  <a:solidFill>
                    <a:srgbClr val="003298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3000" b="1" dirty="0" err="1">
                    <a:solidFill>
                      <a:srgbClr val="003298"/>
                    </a:solidFill>
                    <a:latin typeface="+mn-lt"/>
                  </a:rPr>
                  <a:t>Remarks</a:t>
                </a:r>
                <a:r>
                  <a:rPr lang="fr-FR" sz="3000" b="1" dirty="0">
                    <a:solidFill>
                      <a:srgbClr val="003298"/>
                    </a:solidFill>
                    <a:latin typeface="+mn-lt"/>
                  </a:rPr>
                  <a:t>: 	</a:t>
                </a: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Marianna Martel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3000" i="1" dirty="0">
                    <a:solidFill>
                      <a:srgbClr val="000000"/>
                    </a:solidFill>
                    <a:latin typeface="+mn-lt"/>
                  </a:rPr>
                  <a:t>C</a:t>
                </a:r>
                <a:r>
                  <a:rPr lang="en-US" sz="3000" i="1" dirty="0" err="1">
                    <a:solidFill>
                      <a:srgbClr val="000000"/>
                    </a:solidFill>
                    <a:latin typeface="+mn-lt"/>
                  </a:rPr>
                  <a:t>oordinator</a:t>
                </a:r>
                <a:r>
                  <a:rPr lang="en-US" sz="3000" i="1" dirty="0">
                    <a:solidFill>
                      <a:srgbClr val="000000"/>
                    </a:solidFill>
                    <a:latin typeface="+mn-lt"/>
                  </a:rPr>
                  <a:t> of the Sustainable Territories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3000" i="1" dirty="0">
                    <a:solidFill>
                      <a:srgbClr val="000000"/>
                    </a:solidFill>
                    <a:latin typeface="+mn-lt"/>
                  </a:rPr>
                  <a:t>	ADEME Guadeloupe</a:t>
                </a:r>
                <a:endParaRPr lang="fr-FR" sz="3000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endParaRPr lang="fr-FR" sz="3000" b="1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003298"/>
                    </a:solidFill>
                    <a:latin typeface="+mn-lt"/>
                  </a:rPr>
                  <a:t>Speaker 1: </a:t>
                </a:r>
                <a:r>
                  <a:rPr lang="fr-FR" sz="30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Dominique </a:t>
                </a:r>
                <a:r>
                  <a:rPr lang="fr-FR" sz="3000" b="1" dirty="0" err="1">
                    <a:solidFill>
                      <a:srgbClr val="000000"/>
                    </a:solidFill>
                    <a:latin typeface="+mn-lt"/>
                  </a:rPr>
                  <a:t>Zami</a:t>
                </a:r>
                <a:endParaRPr lang="fr-FR" sz="3000" b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3000" i="1" dirty="0">
                    <a:solidFill>
                      <a:srgbClr val="000000"/>
                    </a:solidFill>
                    <a:latin typeface="+mn-lt"/>
                  </a:rPr>
                  <a:t>CEO – PTL AGRO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3000" i="1" dirty="0">
                    <a:solidFill>
                      <a:srgbClr val="000000"/>
                    </a:solidFill>
                    <a:latin typeface="+mn-lt"/>
                  </a:rPr>
                  <a:t>Guadeloupe</a:t>
                </a:r>
              </a:p>
              <a:p>
                <a:pPr>
                  <a:lnSpc>
                    <a:spcPct val="120000"/>
                  </a:lnSpc>
                </a:pPr>
                <a:endParaRPr lang="fr-FR" sz="3000" b="1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003298"/>
                    </a:solidFill>
                    <a:latin typeface="+mn-lt"/>
                  </a:rPr>
                  <a:t>Speaker 2:</a:t>
                </a:r>
                <a:r>
                  <a:rPr lang="fr-FR" sz="30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3000" b="1" dirty="0">
                    <a:solidFill>
                      <a:srgbClr val="000000"/>
                    </a:solidFill>
                    <a:latin typeface="+mn-lt"/>
                  </a:rPr>
                  <a:t>Yannick Boc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2700" i="1" dirty="0">
                    <a:solidFill>
                      <a:srgbClr val="000000"/>
                    </a:solidFill>
                    <a:latin typeface="+mn-lt"/>
                  </a:rPr>
                  <a:t>Manager - </a:t>
                </a:r>
                <a:r>
                  <a:rPr lang="en-US" sz="2700" i="1" dirty="0">
                    <a:solidFill>
                      <a:srgbClr val="000000"/>
                    </a:solidFill>
                    <a:latin typeface="+mn-lt"/>
                  </a:rPr>
                  <a:t>Agriculture and Agro-Food Project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2700" i="1" dirty="0">
                    <a:solidFill>
                      <a:srgbClr val="000000"/>
                    </a:solidFill>
                    <a:latin typeface="+mn-lt"/>
                  </a:rPr>
                  <a:t>	Northern Grande-Terre Urban Community</a:t>
                </a:r>
              </a:p>
              <a:p>
                <a:pPr>
                  <a:lnSpc>
                    <a:spcPct val="120000"/>
                  </a:lnSpc>
                </a:pPr>
                <a:endParaRPr lang="fr-FR" sz="3000" i="1" dirty="0">
                  <a:solidFill>
                    <a:srgbClr val="000000"/>
                  </a:solidFill>
                  <a:latin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298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Speaker 3:</a:t>
                </a:r>
                <a:r>
                  <a:rPr kumimoji="0" lang="fr-FR" sz="2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	</a:t>
                </a:r>
                <a:r>
                  <a:rPr kumimoji="0" lang="fr-FR" sz="2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Céline Carles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9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	</a:t>
                </a:r>
                <a:r>
                  <a:rPr kumimoji="0" lang="fr-FR" sz="29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Manager – </a:t>
                </a:r>
                <a:r>
                  <a:rPr kumimoji="0" lang="fr-FR" sz="290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Environment</a:t>
                </a:r>
                <a:r>
                  <a:rPr kumimoji="0" lang="fr-FR" sz="29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&amp; Agriculture</a:t>
                </a:r>
                <a:endParaRPr kumimoji="0" lang="fr-FR" sz="250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9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	DENEL Martinique</a:t>
                </a:r>
              </a:p>
              <a:p>
                <a:pPr>
                  <a:lnSpc>
                    <a:spcPct val="120000"/>
                  </a:lnSpc>
                </a:pPr>
                <a:endParaRPr lang="fr-FR" sz="3000" i="1" dirty="0">
                  <a:solidFill>
                    <a:srgbClr val="000000"/>
                  </a:solidFill>
                  <a:latin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fr-FR" sz="3000" b="1" i="1" dirty="0">
                    <a:solidFill>
                      <a:srgbClr val="BCCF0A"/>
                    </a:solidFill>
                    <a:latin typeface="+mn-lt"/>
                  </a:rPr>
                  <a:t>Questions &amp; </a:t>
                </a:r>
                <a:r>
                  <a:rPr lang="fr-FR" sz="3000" b="1" i="1" dirty="0" err="1">
                    <a:solidFill>
                      <a:srgbClr val="BCCF0A"/>
                    </a:solidFill>
                    <a:latin typeface="+mn-lt"/>
                  </a:rPr>
                  <a:t>Answers</a:t>
                </a:r>
                <a:r>
                  <a:rPr lang="fr-FR" sz="3000" b="1" i="1" dirty="0">
                    <a:solidFill>
                      <a:srgbClr val="BCCF0A"/>
                    </a:solidFill>
                    <a:latin typeface="+mn-lt"/>
                  </a:rPr>
                  <a:t> </a:t>
                </a:r>
              </a:p>
              <a:p>
                <a:pPr>
                  <a:lnSpc>
                    <a:spcPct val="120000"/>
                  </a:lnSpc>
                </a:pPr>
                <a:endParaRPr lang="fr-FR" sz="3400" b="1" dirty="0">
                  <a:solidFill>
                    <a:srgbClr val="003298"/>
                  </a:solidFill>
                  <a:latin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fr-FR" sz="4200" b="1" dirty="0" err="1">
                    <a:solidFill>
                      <a:srgbClr val="003298"/>
                    </a:solidFill>
                    <a:latin typeface="+mn-lt"/>
                  </a:rPr>
                  <a:t>Closing</a:t>
                </a:r>
                <a:r>
                  <a:rPr lang="fr-FR" sz="4200" b="1" dirty="0">
                    <a:solidFill>
                      <a:srgbClr val="003298"/>
                    </a:solidFill>
                    <a:latin typeface="+mn-lt"/>
                  </a:rPr>
                  <a:t>   </a:t>
                </a:r>
                <a:r>
                  <a:rPr lang="fr-FR" sz="3400" b="1" dirty="0">
                    <a:solidFill>
                      <a:srgbClr val="003298"/>
                    </a:solidFill>
                    <a:latin typeface="+mn-lt"/>
                  </a:rPr>
                  <a:t>  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200F2E4-A953-59CF-3DF1-6CA35CA7E9F0}"/>
              </a:ext>
            </a:extLst>
          </p:cNvPr>
          <p:cNvGrpSpPr/>
          <p:nvPr/>
        </p:nvGrpSpPr>
        <p:grpSpPr>
          <a:xfrm>
            <a:off x="6863258" y="-146956"/>
            <a:ext cx="5234152" cy="7147034"/>
            <a:chOff x="0" y="-136634"/>
            <a:chExt cx="5234152" cy="7147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C0E4A38-F3D7-1A5F-8D9F-0ABE23AC51A1}"/>
                </a:ext>
              </a:extLst>
            </p:cNvPr>
            <p:cNvGrpSpPr/>
            <p:nvPr/>
          </p:nvGrpSpPr>
          <p:grpSpPr>
            <a:xfrm>
              <a:off x="0" y="-136634"/>
              <a:ext cx="5234152" cy="7147034"/>
              <a:chOff x="0" y="-136634"/>
              <a:chExt cx="5234152" cy="7147034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3BAEED28-A639-0DFF-DB47-D8AD5AE0B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-136634"/>
                <a:ext cx="5234152" cy="7147034"/>
              </a:xfrm>
              <a:prstGeom prst="rect">
                <a:avLst/>
              </a:prstGeom>
            </p:spPr>
          </p:pic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3C53E3E-607D-5CB6-FB8F-0DAA662EEFA7}"/>
                  </a:ext>
                </a:extLst>
              </p:cNvPr>
              <p:cNvSpPr/>
              <p:nvPr/>
            </p:nvSpPr>
            <p:spPr>
              <a:xfrm>
                <a:off x="472530" y="5142860"/>
                <a:ext cx="4266399" cy="150060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sz="11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AD462A2-5634-C9FA-AFAA-AB2019192BA6}"/>
                </a:ext>
              </a:extLst>
            </p:cNvPr>
            <p:cNvGrpSpPr/>
            <p:nvPr/>
          </p:nvGrpSpPr>
          <p:grpSpPr>
            <a:xfrm>
              <a:off x="472530" y="853810"/>
              <a:ext cx="4429492" cy="5618264"/>
              <a:chOff x="472530" y="853810"/>
              <a:chExt cx="4429492" cy="5618264"/>
            </a:xfrm>
          </p:grpSpPr>
          <p:sp>
            <p:nvSpPr>
              <p:cNvPr id="39" name="Titre 1">
                <a:extLst>
                  <a:ext uri="{FF2B5EF4-FFF2-40B4-BE49-F238E27FC236}">
                    <a16:creationId xmlns:a16="http://schemas.microsoft.com/office/drawing/2014/main" id="{F88A49D7-7755-47E9-8257-CF24985785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84747" y="853810"/>
                <a:ext cx="2315406" cy="4729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 anchor="ctr">
                <a:normAutofit fontScale="700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fr-FR" sz="3000" dirty="0">
                    <a:solidFill>
                      <a:srgbClr val="BCCF0A"/>
                    </a:solidFill>
                    <a:latin typeface="Montserrat Black" panose="00000A00000000000000" pitchFamily="50" charset="0"/>
                  </a:rPr>
                  <a:t>Ordre du Jour</a:t>
                </a:r>
              </a:p>
            </p:txBody>
          </p:sp>
          <p:sp>
            <p:nvSpPr>
              <p:cNvPr id="40" name="Titre 1">
                <a:extLst>
                  <a:ext uri="{FF2B5EF4-FFF2-40B4-BE49-F238E27FC236}">
                    <a16:creationId xmlns:a16="http://schemas.microsoft.com/office/drawing/2014/main" id="{FE14005C-F90E-D78C-17A2-4D208F5C60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2530" y="1326775"/>
                <a:ext cx="4429492" cy="51452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 anchor="ctr">
                <a:normAutofit fontScale="925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20000"/>
                  </a:lnSpc>
                </a:pPr>
                <a:r>
                  <a:rPr lang="fr-FR" sz="1600" b="1" dirty="0" err="1">
                    <a:solidFill>
                      <a:srgbClr val="003298"/>
                    </a:solidFill>
                    <a:latin typeface="+mn-lt"/>
                  </a:rPr>
                  <a:t>Welcome</a:t>
                </a:r>
                <a:r>
                  <a:rPr lang="fr-FR" sz="1600" b="1" dirty="0">
                    <a:solidFill>
                      <a:srgbClr val="003298"/>
                    </a:solidFill>
                    <a:latin typeface="+mn-lt"/>
                  </a:rPr>
                  <a:t>: 	</a:t>
                </a: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Nekelia </a:t>
                </a:r>
                <a:r>
                  <a:rPr lang="fr-FR" sz="1600" b="1" dirty="0" err="1">
                    <a:solidFill>
                      <a:srgbClr val="000000"/>
                    </a:solidFill>
                    <a:latin typeface="+mn-lt"/>
                  </a:rPr>
                  <a:t>Gregoire</a:t>
                </a: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 Carai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                    	</a:t>
                </a:r>
                <a:r>
                  <a:rPr lang="fr-FR" sz="1600" i="1" dirty="0">
                    <a:solidFill>
                      <a:srgbClr val="000000"/>
                    </a:solidFill>
                    <a:latin typeface="+mn-lt"/>
                  </a:rPr>
                  <a:t>Spécialiste Technique Sol &amp; Eau- IICA </a:t>
                </a:r>
              </a:p>
              <a:p>
                <a:pPr>
                  <a:lnSpc>
                    <a:spcPct val="120000"/>
                  </a:lnSpc>
                </a:pPr>
                <a:endParaRPr lang="fr-FR" sz="1500" b="1" dirty="0">
                  <a:solidFill>
                    <a:srgbClr val="003298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  <a:spcBef>
                    <a:spcPts val="0"/>
                  </a:spcBef>
                  <a:defRPr/>
                </a:pPr>
                <a:r>
                  <a:rPr lang="fr-FR" sz="1600" b="1" dirty="0">
                    <a:solidFill>
                      <a:srgbClr val="003298"/>
                    </a:solidFill>
                    <a:latin typeface="+mn-lt"/>
                  </a:rPr>
                  <a:t>Remarques: </a:t>
                </a: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Marianna Martel</a:t>
                </a:r>
                <a:r>
                  <a:rPr kumimoji="0" lang="fr-FR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          	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5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	  </a:t>
                </a:r>
                <a:r>
                  <a:rPr kumimoji="0" lang="fr-FR" sz="15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Coordinatrice Territoire Durable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500" i="1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	ADEME Guadeloupe</a:t>
                </a:r>
                <a:endParaRPr kumimoji="0" lang="fr-FR" sz="15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fr-FR" sz="1500" b="1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1600" b="1" i="1" dirty="0">
                    <a:solidFill>
                      <a:srgbClr val="003298"/>
                    </a:solidFill>
                    <a:latin typeface="+mn-lt"/>
                  </a:rPr>
                  <a:t>Intervenant 1: </a:t>
                </a: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Dominique </a:t>
                </a:r>
                <a:r>
                  <a:rPr lang="fr-FR" sz="1600" b="1" dirty="0" err="1">
                    <a:solidFill>
                      <a:srgbClr val="000000"/>
                    </a:solidFill>
                    <a:latin typeface="+mn-lt"/>
                  </a:rPr>
                  <a:t>Zami</a:t>
                </a:r>
                <a:endParaRPr lang="fr-FR" sz="1600" b="1" dirty="0">
                  <a:solidFill>
                    <a:srgbClr val="000000"/>
                  </a:solidFill>
                  <a:latin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1500" i="1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Dirigent</a:t>
                </a:r>
                <a:r>
                  <a:rPr kumimoji="0" lang="fr-FR" sz="15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– PTL AGRO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5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	</a:t>
                </a:r>
                <a:r>
                  <a:rPr kumimoji="0" lang="fr-FR" sz="15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Guadeloupe</a:t>
                </a:r>
              </a:p>
              <a:p>
                <a:pPr>
                  <a:lnSpc>
                    <a:spcPct val="120000"/>
                  </a:lnSpc>
                </a:pPr>
                <a:endParaRPr lang="fr-FR" sz="1500" b="1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1600" b="1" i="1" dirty="0">
                    <a:solidFill>
                      <a:srgbClr val="003298"/>
                    </a:solidFill>
                    <a:latin typeface="+mn-lt"/>
                  </a:rPr>
                  <a:t>Intervenant 2:</a:t>
                </a:r>
                <a:r>
                  <a:rPr lang="fr-FR" sz="1600" b="1" i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fr-FR" sz="1600" b="1" dirty="0">
                    <a:solidFill>
                      <a:srgbClr val="000000"/>
                    </a:solidFill>
                    <a:latin typeface="+mn-lt"/>
                  </a:rPr>
                  <a:t>Yannick Boc</a:t>
                </a:r>
              </a:p>
              <a:p>
                <a:pPr>
                  <a:lnSpc>
                    <a:spcPct val="120000"/>
                  </a:lnSpc>
                </a:pPr>
                <a:r>
                  <a:rPr lang="fr-FR" sz="1600" b="1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1300" i="1" dirty="0">
                    <a:solidFill>
                      <a:srgbClr val="000000"/>
                    </a:solidFill>
                    <a:latin typeface="+mn-lt"/>
                  </a:rPr>
                  <a:t>Charg</a:t>
                </a:r>
                <a:r>
                  <a:rPr kumimoji="0" lang="fr-FR" sz="130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ée</a:t>
                </a:r>
                <a:r>
                  <a:rPr kumimoji="0" lang="fr-FR" sz="13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de Mission Agriculture et Agro-Alimentaire</a:t>
                </a:r>
                <a:endParaRPr lang="fr-FR" sz="1300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fr-FR" sz="1300" i="1" dirty="0">
                    <a:solidFill>
                      <a:srgbClr val="000000"/>
                    </a:solidFill>
                    <a:latin typeface="+mn-lt"/>
                  </a:rPr>
                  <a:t>	</a:t>
                </a:r>
                <a:r>
                  <a:rPr lang="fr-FR" sz="1300" i="1" dirty="0" err="1">
                    <a:solidFill>
                      <a:srgbClr val="000000"/>
                    </a:solidFill>
                    <a:latin typeface="+mn-lt"/>
                  </a:rPr>
                  <a:t>Communaut</a:t>
                </a:r>
                <a:r>
                  <a:rPr kumimoji="0" lang="fr-FR" sz="13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é D’Agglomération du Nord Grande-Terre</a:t>
                </a:r>
                <a:endParaRPr lang="fr-FR" sz="1300" i="1" dirty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lnSpc>
                    <a:spcPct val="120000"/>
                  </a:lnSpc>
                </a:pPr>
                <a:endParaRPr lang="fr-FR" sz="1600" i="1" dirty="0">
                  <a:solidFill>
                    <a:srgbClr val="000000"/>
                  </a:solidFill>
                  <a:latin typeface="+mn-lt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298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Intervenant 3:</a:t>
                </a:r>
                <a:r>
                  <a:rPr kumimoji="0" lang="fr-FR" sz="16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</a:t>
                </a:r>
                <a:r>
                  <a:rPr kumimoji="0" lang="fr-FR" sz="15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Céline CARLES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600" b="1" i="1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	</a:t>
                </a:r>
                <a:r>
                  <a:rPr kumimoji="0" lang="fr-FR" sz="140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Charg</a:t>
                </a:r>
                <a:r>
                  <a:rPr lang="fr-FR" sz="1400" dirty="0" err="1">
                    <a:solidFill>
                      <a:srgbClr val="000000"/>
                    </a:solidFill>
                    <a:latin typeface="+mn-lt"/>
                  </a:rPr>
                  <a:t>ée</a:t>
                </a:r>
                <a:r>
                  <a:rPr lang="fr-FR" sz="1400" dirty="0">
                    <a:solidFill>
                      <a:srgbClr val="000000"/>
                    </a:solidFill>
                    <a:latin typeface="+mn-lt"/>
                  </a:rPr>
                  <a:t> de Mission </a:t>
                </a:r>
                <a:r>
                  <a:rPr lang="fr-FR" sz="1400" dirty="0" err="1">
                    <a:solidFill>
                      <a:srgbClr val="000000"/>
                    </a:solidFill>
                    <a:latin typeface="+mn-lt"/>
                  </a:rPr>
                  <a:t>Environnment</a:t>
                </a:r>
                <a:r>
                  <a:rPr lang="fr-FR" sz="1400" dirty="0">
                    <a:solidFill>
                      <a:srgbClr val="000000"/>
                    </a:solidFill>
                    <a:latin typeface="+mn-lt"/>
                  </a:rPr>
                  <a:t> et Agriculture</a:t>
                </a:r>
                <a:endParaRPr kumimoji="0" lang="fr-FR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	</a:t>
                </a:r>
                <a:r>
                  <a:rPr kumimoji="0" lang="fr-FR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DENEL Martinique</a:t>
                </a:r>
              </a:p>
              <a:p>
                <a:pPr>
                  <a:lnSpc>
                    <a:spcPct val="120000"/>
                  </a:lnSpc>
                </a:pPr>
                <a:endParaRPr lang="fr-FR" sz="1500" i="1" dirty="0">
                  <a:solidFill>
                    <a:srgbClr val="000000"/>
                  </a:solidFill>
                  <a:latin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fr-FR" sz="1600" b="1" i="1" dirty="0">
                    <a:solidFill>
                      <a:srgbClr val="BCCF0A"/>
                    </a:solidFill>
                    <a:latin typeface="+mn-lt"/>
                  </a:rPr>
                  <a:t>Questions &amp; Réponses</a:t>
                </a:r>
              </a:p>
              <a:p>
                <a:pPr algn="ctr">
                  <a:lnSpc>
                    <a:spcPct val="120000"/>
                  </a:lnSpc>
                </a:pPr>
                <a:endParaRPr lang="fr-FR" sz="600" b="1" dirty="0">
                  <a:solidFill>
                    <a:srgbClr val="003298"/>
                  </a:solidFill>
                  <a:latin typeface="+mn-lt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fr-FR" sz="2400" b="1" dirty="0">
                    <a:solidFill>
                      <a:srgbClr val="003298"/>
                    </a:solidFill>
                    <a:latin typeface="+mn-lt"/>
                  </a:rPr>
                  <a:t>Conclusion   </a:t>
                </a:r>
                <a:r>
                  <a:rPr lang="fr-FR" sz="1800" b="1" dirty="0">
                    <a:solidFill>
                      <a:srgbClr val="003298"/>
                    </a:solidFill>
                    <a:latin typeface="+mn-lt"/>
                  </a:rPr>
                  <a:t>  </a:t>
                </a:r>
              </a:p>
            </p:txBody>
          </p:sp>
        </p:grpSp>
      </p:grpSp>
      <p:pic>
        <p:nvPicPr>
          <p:cNvPr id="45" name="Content Placeholder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901128F-EB72-1CE8-BE34-A4D19AB258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312" y="32467"/>
            <a:ext cx="1090859" cy="99739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3A82FBB-96BE-58D8-ABB1-7276C2004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100" b="0" i="0" u="none" strike="noStrike" cap="none" normalizeH="0" baseline="0">
                <a:ln>
                  <a:noFill/>
                </a:ln>
                <a:solidFill>
                  <a:srgbClr val="202124"/>
                </a:solidFill>
                <a:effectLst/>
                <a:latin typeface="inherit"/>
              </a:rPr>
              <a:t>Agriculture and Agro-Food Project Manager Northern Grande-Terre Urban Community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198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4">
      <a:dk1>
        <a:srgbClr val="00568D"/>
      </a:dk1>
      <a:lt1>
        <a:sysClr val="window" lastClr="FFFFFF"/>
      </a:lt1>
      <a:dk2>
        <a:srgbClr val="44546A"/>
      </a:dk2>
      <a:lt2>
        <a:srgbClr val="E7E6E6"/>
      </a:lt2>
      <a:accent1>
        <a:srgbClr val="00568D"/>
      </a:accent1>
      <a:accent2>
        <a:srgbClr val="ED7D31"/>
      </a:accent2>
      <a:accent3>
        <a:srgbClr val="A5A5A5"/>
      </a:accent3>
      <a:accent4>
        <a:srgbClr val="FFC000"/>
      </a:accent4>
      <a:accent5>
        <a:srgbClr val="92D050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9fe890c-a4e9-479d-8e3c-c08affbaa9c9">
      <Terms xmlns="http://schemas.microsoft.com/office/infopath/2007/PartnerControls"/>
    </lcf76f155ced4ddcb4097134ff3c332f>
    <TaxCatchAll xmlns="9819227e-8548-4eb7-b1e4-6ff566d34bf2" xsi:nil="true"/>
    <SharedWithUsers xmlns="9819227e-8548-4eb7-b1e4-6ff566d34bf2">
      <UserInfo>
        <DisplayName/>
        <AccountId xsi:nil="true"/>
        <AccountType/>
      </UserInfo>
    </SharedWithUsers>
    <MediaLengthInSeconds xmlns="59fe890c-a4e9-479d-8e3c-c08affbaa9c9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35299D754FF4781B8541AB078C70B" ma:contentTypeVersion="17" ma:contentTypeDescription="Create a new document." ma:contentTypeScope="" ma:versionID="c5a456e6954e69c7a36b4a25b82e21a3">
  <xsd:schema xmlns:xsd="http://www.w3.org/2001/XMLSchema" xmlns:xs="http://www.w3.org/2001/XMLSchema" xmlns:p="http://schemas.microsoft.com/office/2006/metadata/properties" xmlns:ns2="59fe890c-a4e9-479d-8e3c-c08affbaa9c9" xmlns:ns3="9819227e-8548-4eb7-b1e4-6ff566d34bf2" targetNamespace="http://schemas.microsoft.com/office/2006/metadata/properties" ma:root="true" ma:fieldsID="be725a42f8bb0e096be2a1371a470e27" ns2:_="" ns3:_="">
    <xsd:import namespace="59fe890c-a4e9-479d-8e3c-c08affbaa9c9"/>
    <xsd:import namespace="9819227e-8548-4eb7-b1e4-6ff566d34b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fe890c-a4e9-479d-8e3c-c08affbaa9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c7cee461-5b98-4b77-a444-72b56b8350a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9227e-8548-4eb7-b1e4-6ff566d34bf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1f7e745-5d2e-43fc-a49c-ebd143fbe9e8}" ma:internalName="TaxCatchAll" ma:showField="CatchAllData" ma:web="9819227e-8548-4eb7-b1e4-6ff566d34b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E1F308-24C1-42C2-9CE7-79259AF535E9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9819227e-8548-4eb7-b1e4-6ff566d34bf2"/>
    <ds:schemaRef ds:uri="59fe890c-a4e9-479d-8e3c-c08affbaa9c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CF2EE4A-F44F-4B4D-9419-7203860B6C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F5C89B-5321-4E2F-A3F9-4C77706CB4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fe890c-a4e9-479d-8e3c-c08affbaa9c9"/>
    <ds:schemaRef ds:uri="9819227e-8548-4eb7-b1e4-6ff566d34b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</TotalTime>
  <Words>278</Words>
  <Application>Microsoft Office PowerPoint</Application>
  <PresentationFormat>Widescreen</PresentationFormat>
  <Paragraphs>80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inherit</vt:lpstr>
      <vt:lpstr>Montserrat Black</vt:lpstr>
      <vt:lpstr>Office Theme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Nekelia GREGOIRE CARAI</dc:creator>
  <cp:lastModifiedBy>Nekelia Carai</cp:lastModifiedBy>
  <cp:revision>25</cp:revision>
  <dcterms:created xsi:type="dcterms:W3CDTF">2022-05-12T16:21:26Z</dcterms:created>
  <dcterms:modified xsi:type="dcterms:W3CDTF">2023-10-04T13:42:38Z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0x0101005C135299D754FF4781B8541AB078C70B</vt:lpwstr>
  </property>
  <property fmtid="{D5CDD505-2E9C-101B-9397-08002B2CF9AE}" pid="3" name="MediaServiceImageTags">
    <vt:lpwstr/>
  </property>
  <property fmtid="{D5CDD505-2E9C-101B-9397-08002B2CF9AE}" pid="4" name="Order">
    <vt:r8>46500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